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1" r:id="rId10"/>
    <p:sldId id="262" r:id="rId11"/>
    <p:sldId id="263" r:id="rId12"/>
    <p:sldId id="270" r:id="rId13"/>
    <p:sldId id="271" r:id="rId14"/>
    <p:sldId id="272" r:id="rId15"/>
    <p:sldId id="264" r:id="rId16"/>
    <p:sldId id="265" r:id="rId17"/>
    <p:sldId id="266" r:id="rId18"/>
    <p:sldId id="267" r:id="rId19"/>
    <p:sldId id="268" r:id="rId20"/>
    <p:sldId id="269" r:id="rId21"/>
  </p:sldIdLst>
  <p:sldSz cx="12192000" cy="6858000"/>
  <p:notesSz cx="6858000" cy="9144000"/>
  <p:embeddedFontLst>
    <p:embeddedFont>
      <p:font typeface="Century Gothic" panose="020B0604020202020204" charset="0"/>
      <p:regular r:id="rId23"/>
      <p:bold r:id="rId24"/>
      <p:italic r:id="rId25"/>
      <p:boldItalic r:id="rId26"/>
    </p:embeddedFont>
  </p:embeddedFontLst>
  <p:custDataLst>
    <p:tags r:id="rId2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8"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AE2AA7-96DB-5257-75A7-825BB3D14D00}" v="3330" dt="2025-08-15T21:12:31.571"/>
    <p1510:client id="{F97202E9-1108-3A4F-A503-4B4B103766EE}" v="37" dt="2025-08-15T21:34:35.518"/>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customschemas.google.com/relationships/presentationmetadata" Target="meta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gs" Target="tags/tag1.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lover, Tyler" userId="51d4768b-9f12-49d0-bc22-82aae6a28d18" providerId="ADAL" clId="{74463A07-9FF8-53FF-94D5-0BF9201362D5}"/>
    <pc:docChg chg="modSld">
      <pc:chgData name="Glover, Tyler" userId="51d4768b-9f12-49d0-bc22-82aae6a28d18" providerId="ADAL" clId="{74463A07-9FF8-53FF-94D5-0BF9201362D5}" dt="2025-08-15T21:34:35.518" v="75"/>
      <pc:docMkLst>
        <pc:docMk/>
      </pc:docMkLst>
      <pc:sldChg chg="addSp modSp mod">
        <pc:chgData name="Glover, Tyler" userId="51d4768b-9f12-49d0-bc22-82aae6a28d18" providerId="ADAL" clId="{74463A07-9FF8-53FF-94D5-0BF9201362D5}" dt="2025-08-15T18:56:32.957" v="39"/>
        <pc:sldMkLst>
          <pc:docMk/>
          <pc:sldMk cId="0" sldId="256"/>
        </pc:sldMkLst>
        <pc:spChg chg="mod">
          <ac:chgData name="Glover, Tyler" userId="51d4768b-9f12-49d0-bc22-82aae6a28d18" providerId="ADAL" clId="{74463A07-9FF8-53FF-94D5-0BF9201362D5}" dt="2025-08-15T12:38:57.027" v="38" actId="20577"/>
          <ac:spMkLst>
            <pc:docMk/>
            <pc:sldMk cId="0" sldId="256"/>
            <ac:spMk id="145" creationId="{00000000-0000-0000-0000-000000000000}"/>
          </ac:spMkLst>
        </pc:spChg>
        <pc:picChg chg="add mod">
          <ac:chgData name="Glover, Tyler" userId="51d4768b-9f12-49d0-bc22-82aae6a28d18" providerId="ADAL" clId="{74463A07-9FF8-53FF-94D5-0BF9201362D5}" dt="2025-08-15T18:56:32.957" v="39"/>
          <ac:picMkLst>
            <pc:docMk/>
            <pc:sldMk cId="0" sldId="256"/>
            <ac:picMk id="4" creationId="{FD65CFAA-5F42-49E8-938E-34E83208CD2A}"/>
          </ac:picMkLst>
        </pc:picChg>
      </pc:sldChg>
      <pc:sldChg chg="addSp delSp modSp modTransition modAnim">
        <pc:chgData name="Glover, Tyler" userId="51d4768b-9f12-49d0-bc22-82aae6a28d18" providerId="ADAL" clId="{74463A07-9FF8-53FF-94D5-0BF9201362D5}" dt="2025-08-15T18:59:48.743" v="44"/>
        <pc:sldMkLst>
          <pc:docMk/>
          <pc:sldMk cId="0" sldId="257"/>
        </pc:sldMkLst>
        <pc:picChg chg="add del mod">
          <ac:chgData name="Glover, Tyler" userId="51d4768b-9f12-49d0-bc22-82aae6a28d18" providerId="ADAL" clId="{74463A07-9FF8-53FF-94D5-0BF9201362D5}" dt="2025-08-15T18:57:03.925" v="41"/>
          <ac:picMkLst>
            <pc:docMk/>
            <pc:sldMk cId="0" sldId="257"/>
            <ac:picMk id="5" creationId="{6DFA1EA7-E59A-7AAD-D630-585C26A63F97}"/>
          </ac:picMkLst>
        </pc:picChg>
        <pc:picChg chg="add del mod">
          <ac:chgData name="Glover, Tyler" userId="51d4768b-9f12-49d0-bc22-82aae6a28d18" providerId="ADAL" clId="{74463A07-9FF8-53FF-94D5-0BF9201362D5}" dt="2025-08-15T18:58:24.722" v="43"/>
          <ac:picMkLst>
            <pc:docMk/>
            <pc:sldMk cId="0" sldId="257"/>
            <ac:picMk id="9" creationId="{90623662-004F-A682-1C95-9874B343B791}"/>
          </ac:picMkLst>
        </pc:picChg>
        <pc:picChg chg="add mod">
          <ac:chgData name="Glover, Tyler" userId="51d4768b-9f12-49d0-bc22-82aae6a28d18" providerId="ADAL" clId="{74463A07-9FF8-53FF-94D5-0BF9201362D5}" dt="2025-08-15T18:59:48.743" v="44"/>
          <ac:picMkLst>
            <pc:docMk/>
            <pc:sldMk cId="0" sldId="257"/>
            <ac:picMk id="13" creationId="{AD47DF14-122B-D364-0576-8C66A9DFB2A1}"/>
          </ac:picMkLst>
        </pc:picChg>
      </pc:sldChg>
      <pc:sldChg chg="addSp modSp">
        <pc:chgData name="Glover, Tyler" userId="51d4768b-9f12-49d0-bc22-82aae6a28d18" providerId="ADAL" clId="{74463A07-9FF8-53FF-94D5-0BF9201362D5}" dt="2025-08-15T19:00:58.813" v="45"/>
        <pc:sldMkLst>
          <pc:docMk/>
          <pc:sldMk cId="0" sldId="258"/>
        </pc:sldMkLst>
        <pc:picChg chg="add mod">
          <ac:chgData name="Glover, Tyler" userId="51d4768b-9f12-49d0-bc22-82aae6a28d18" providerId="ADAL" clId="{74463A07-9FF8-53FF-94D5-0BF9201362D5}" dt="2025-08-15T19:00:58.813" v="45"/>
          <ac:picMkLst>
            <pc:docMk/>
            <pc:sldMk cId="0" sldId="258"/>
            <ac:picMk id="4" creationId="{4D1A168C-BFC4-551F-5DFF-8BB7325B6718}"/>
          </ac:picMkLst>
        </pc:picChg>
      </pc:sldChg>
      <pc:sldChg chg="addSp modSp">
        <pc:chgData name="Glover, Tyler" userId="51d4768b-9f12-49d0-bc22-82aae6a28d18" providerId="ADAL" clId="{74463A07-9FF8-53FF-94D5-0BF9201362D5}" dt="2025-08-15T19:04:04.637" v="46"/>
        <pc:sldMkLst>
          <pc:docMk/>
          <pc:sldMk cId="0" sldId="259"/>
        </pc:sldMkLst>
        <pc:picChg chg="add mod">
          <ac:chgData name="Glover, Tyler" userId="51d4768b-9f12-49d0-bc22-82aae6a28d18" providerId="ADAL" clId="{74463A07-9FF8-53FF-94D5-0BF9201362D5}" dt="2025-08-15T19:04:04.637" v="46"/>
          <ac:picMkLst>
            <pc:docMk/>
            <pc:sldMk cId="0" sldId="259"/>
            <ac:picMk id="4" creationId="{E6387A38-13BE-1214-95E5-3CFDD5C38A34}"/>
          </ac:picMkLst>
        </pc:picChg>
      </pc:sldChg>
      <pc:sldChg chg="addSp modSp">
        <pc:chgData name="Glover, Tyler" userId="51d4768b-9f12-49d0-bc22-82aae6a28d18" providerId="ADAL" clId="{74463A07-9FF8-53FF-94D5-0BF9201362D5}" dt="2025-08-15T19:09:19.029" v="47"/>
        <pc:sldMkLst>
          <pc:docMk/>
          <pc:sldMk cId="0" sldId="260"/>
        </pc:sldMkLst>
        <pc:picChg chg="add mod">
          <ac:chgData name="Glover, Tyler" userId="51d4768b-9f12-49d0-bc22-82aae6a28d18" providerId="ADAL" clId="{74463A07-9FF8-53FF-94D5-0BF9201362D5}" dt="2025-08-15T19:09:19.029" v="47"/>
          <ac:picMkLst>
            <pc:docMk/>
            <pc:sldMk cId="0" sldId="260"/>
            <ac:picMk id="4" creationId="{8E4653CB-2FFD-E2FE-B6EB-1B59F34F89B7}"/>
          </ac:picMkLst>
        </pc:picChg>
      </pc:sldChg>
      <pc:sldChg chg="addSp delSp modSp modTransition modAnim">
        <pc:chgData name="Glover, Tyler" userId="51d4768b-9f12-49d0-bc22-82aae6a28d18" providerId="ADAL" clId="{74463A07-9FF8-53FF-94D5-0BF9201362D5}" dt="2025-08-15T19:13:02.251" v="50"/>
        <pc:sldMkLst>
          <pc:docMk/>
          <pc:sldMk cId="0" sldId="261"/>
        </pc:sldMkLst>
        <pc:picChg chg="add del mod">
          <ac:chgData name="Glover, Tyler" userId="51d4768b-9f12-49d0-bc22-82aae6a28d18" providerId="ADAL" clId="{74463A07-9FF8-53FF-94D5-0BF9201362D5}" dt="2025-08-15T19:10:25.316" v="49"/>
          <ac:picMkLst>
            <pc:docMk/>
            <pc:sldMk cId="0" sldId="261"/>
            <ac:picMk id="4" creationId="{108DFBEC-737E-0A10-EDB2-C77B733375F6}"/>
          </ac:picMkLst>
        </pc:picChg>
        <pc:picChg chg="add mod">
          <ac:chgData name="Glover, Tyler" userId="51d4768b-9f12-49d0-bc22-82aae6a28d18" providerId="ADAL" clId="{74463A07-9FF8-53FF-94D5-0BF9201362D5}" dt="2025-08-15T19:13:02.251" v="50"/>
          <ac:picMkLst>
            <pc:docMk/>
            <pc:sldMk cId="0" sldId="261"/>
            <ac:picMk id="8" creationId="{15201168-F089-2F98-31DC-79E673B13675}"/>
          </ac:picMkLst>
        </pc:picChg>
      </pc:sldChg>
      <pc:sldChg chg="addSp modSp">
        <pc:chgData name="Glover, Tyler" userId="51d4768b-9f12-49d0-bc22-82aae6a28d18" providerId="ADAL" clId="{74463A07-9FF8-53FF-94D5-0BF9201362D5}" dt="2025-08-15T19:16:52.461" v="51"/>
        <pc:sldMkLst>
          <pc:docMk/>
          <pc:sldMk cId="0" sldId="262"/>
        </pc:sldMkLst>
        <pc:picChg chg="add mod">
          <ac:chgData name="Glover, Tyler" userId="51d4768b-9f12-49d0-bc22-82aae6a28d18" providerId="ADAL" clId="{74463A07-9FF8-53FF-94D5-0BF9201362D5}" dt="2025-08-15T19:16:52.461" v="51"/>
          <ac:picMkLst>
            <pc:docMk/>
            <pc:sldMk cId="0" sldId="262"/>
            <ac:picMk id="4" creationId="{EF2B51EE-2092-C3C8-E932-82F8EC281DB9}"/>
          </ac:picMkLst>
        </pc:picChg>
      </pc:sldChg>
      <pc:sldChg chg="addSp modSp">
        <pc:chgData name="Glover, Tyler" userId="51d4768b-9f12-49d0-bc22-82aae6a28d18" providerId="ADAL" clId="{74463A07-9FF8-53FF-94D5-0BF9201362D5}" dt="2025-08-15T21:30:26.701" v="64"/>
        <pc:sldMkLst>
          <pc:docMk/>
          <pc:sldMk cId="0" sldId="263"/>
        </pc:sldMkLst>
        <pc:picChg chg="add mod">
          <ac:chgData name="Glover, Tyler" userId="51d4768b-9f12-49d0-bc22-82aae6a28d18" providerId="ADAL" clId="{74463A07-9FF8-53FF-94D5-0BF9201362D5}" dt="2025-08-15T21:30:26.701" v="64"/>
          <ac:picMkLst>
            <pc:docMk/>
            <pc:sldMk cId="0" sldId="263"/>
            <ac:picMk id="7" creationId="{E0ED2CA4-8059-E46D-75A3-B314FA91D267}"/>
          </ac:picMkLst>
        </pc:picChg>
      </pc:sldChg>
      <pc:sldChg chg="addSp modSp">
        <pc:chgData name="Glover, Tyler" userId="51d4768b-9f12-49d0-bc22-82aae6a28d18" providerId="ADAL" clId="{74463A07-9FF8-53FF-94D5-0BF9201362D5}" dt="2025-08-15T19:19:44.185" v="52"/>
        <pc:sldMkLst>
          <pc:docMk/>
          <pc:sldMk cId="0" sldId="264"/>
        </pc:sldMkLst>
        <pc:picChg chg="add mod">
          <ac:chgData name="Glover, Tyler" userId="51d4768b-9f12-49d0-bc22-82aae6a28d18" providerId="ADAL" clId="{74463A07-9FF8-53FF-94D5-0BF9201362D5}" dt="2025-08-15T19:19:44.185" v="52"/>
          <ac:picMkLst>
            <pc:docMk/>
            <pc:sldMk cId="0" sldId="264"/>
            <ac:picMk id="4" creationId="{453B0866-360C-EA79-EC56-28E514152F7A}"/>
          </ac:picMkLst>
        </pc:picChg>
      </pc:sldChg>
      <pc:sldChg chg="addSp delSp modSp modTransition modAnim">
        <pc:chgData name="Glover, Tyler" userId="51d4768b-9f12-49d0-bc22-82aae6a28d18" providerId="ADAL" clId="{74463A07-9FF8-53FF-94D5-0BF9201362D5}" dt="2025-08-15T19:44:25.773" v="62"/>
        <pc:sldMkLst>
          <pc:docMk/>
          <pc:sldMk cId="0" sldId="265"/>
        </pc:sldMkLst>
        <pc:picChg chg="add del mod">
          <ac:chgData name="Glover, Tyler" userId="51d4768b-9f12-49d0-bc22-82aae6a28d18" providerId="ADAL" clId="{74463A07-9FF8-53FF-94D5-0BF9201362D5}" dt="2025-08-15T19:42:16.883" v="59"/>
          <ac:picMkLst>
            <pc:docMk/>
            <pc:sldMk cId="0" sldId="265"/>
            <ac:picMk id="5" creationId="{D3145EC6-8019-A57E-CB28-844FB7E6DB4B}"/>
          </ac:picMkLst>
        </pc:picChg>
        <pc:picChg chg="add del mod">
          <ac:chgData name="Glover, Tyler" userId="51d4768b-9f12-49d0-bc22-82aae6a28d18" providerId="ADAL" clId="{74463A07-9FF8-53FF-94D5-0BF9201362D5}" dt="2025-08-15T19:42:33.288" v="61"/>
          <ac:picMkLst>
            <pc:docMk/>
            <pc:sldMk cId="0" sldId="265"/>
            <ac:picMk id="9" creationId="{425413D2-CD7C-AD00-BE3B-9652837615B9}"/>
          </ac:picMkLst>
        </pc:picChg>
        <pc:picChg chg="add mod">
          <ac:chgData name="Glover, Tyler" userId="51d4768b-9f12-49d0-bc22-82aae6a28d18" providerId="ADAL" clId="{74463A07-9FF8-53FF-94D5-0BF9201362D5}" dt="2025-08-15T19:44:25.773" v="62"/>
          <ac:picMkLst>
            <pc:docMk/>
            <pc:sldMk cId="0" sldId="265"/>
            <ac:picMk id="13" creationId="{9A5FC37B-BE0D-D862-9190-55566BFCA55D}"/>
          </ac:picMkLst>
        </pc:picChg>
      </pc:sldChg>
      <pc:sldChg chg="addSp modSp">
        <pc:chgData name="Glover, Tyler" userId="51d4768b-9f12-49d0-bc22-82aae6a28d18" providerId="ADAL" clId="{74463A07-9FF8-53FF-94D5-0BF9201362D5}" dt="2025-08-15T20:04:11.389" v="63"/>
        <pc:sldMkLst>
          <pc:docMk/>
          <pc:sldMk cId="0" sldId="266"/>
        </pc:sldMkLst>
        <pc:picChg chg="add mod">
          <ac:chgData name="Glover, Tyler" userId="51d4768b-9f12-49d0-bc22-82aae6a28d18" providerId="ADAL" clId="{74463A07-9FF8-53FF-94D5-0BF9201362D5}" dt="2025-08-15T20:04:11.389" v="63"/>
          <ac:picMkLst>
            <pc:docMk/>
            <pc:sldMk cId="0" sldId="266"/>
            <ac:picMk id="5" creationId="{E09F74C9-C7D8-36BB-F829-8FEFD26DD147}"/>
          </ac:picMkLst>
        </pc:picChg>
      </pc:sldChg>
      <pc:sldChg chg="addSp delSp modSp modTransition modAnim">
        <pc:chgData name="Glover, Tyler" userId="51d4768b-9f12-49d0-bc22-82aae6a28d18" providerId="ADAL" clId="{74463A07-9FF8-53FF-94D5-0BF9201362D5}" dt="2025-08-15T19:23:07.708" v="55"/>
        <pc:sldMkLst>
          <pc:docMk/>
          <pc:sldMk cId="0" sldId="267"/>
        </pc:sldMkLst>
        <pc:picChg chg="add del mod">
          <ac:chgData name="Glover, Tyler" userId="51d4768b-9f12-49d0-bc22-82aae6a28d18" providerId="ADAL" clId="{74463A07-9FF8-53FF-94D5-0BF9201362D5}" dt="2025-08-15T19:21:34.786" v="54"/>
          <ac:picMkLst>
            <pc:docMk/>
            <pc:sldMk cId="0" sldId="267"/>
            <ac:picMk id="4" creationId="{E44772D1-814B-6970-C447-859FDF21C6F1}"/>
          </ac:picMkLst>
        </pc:picChg>
        <pc:picChg chg="add mod">
          <ac:chgData name="Glover, Tyler" userId="51d4768b-9f12-49d0-bc22-82aae6a28d18" providerId="ADAL" clId="{74463A07-9FF8-53FF-94D5-0BF9201362D5}" dt="2025-08-15T19:23:07.708" v="55"/>
          <ac:picMkLst>
            <pc:docMk/>
            <pc:sldMk cId="0" sldId="267"/>
            <ac:picMk id="8" creationId="{FA7D5806-F54B-0EDD-78CE-B73F89986EA6}"/>
          </ac:picMkLst>
        </pc:picChg>
      </pc:sldChg>
      <pc:sldChg chg="addSp modSp">
        <pc:chgData name="Glover, Tyler" userId="51d4768b-9f12-49d0-bc22-82aae6a28d18" providerId="ADAL" clId="{74463A07-9FF8-53FF-94D5-0BF9201362D5}" dt="2025-08-15T19:23:54.138" v="56"/>
        <pc:sldMkLst>
          <pc:docMk/>
          <pc:sldMk cId="0" sldId="268"/>
        </pc:sldMkLst>
        <pc:picChg chg="add mod">
          <ac:chgData name="Glover, Tyler" userId="51d4768b-9f12-49d0-bc22-82aae6a28d18" providerId="ADAL" clId="{74463A07-9FF8-53FF-94D5-0BF9201362D5}" dt="2025-08-15T19:23:54.138" v="56"/>
          <ac:picMkLst>
            <pc:docMk/>
            <pc:sldMk cId="0" sldId="268"/>
            <ac:picMk id="4" creationId="{EF8E19FF-3EAB-2968-79DA-7701AD32003D}"/>
          </ac:picMkLst>
        </pc:picChg>
      </pc:sldChg>
      <pc:sldChg chg="addSp modSp">
        <pc:chgData name="Glover, Tyler" userId="51d4768b-9f12-49d0-bc22-82aae6a28d18" providerId="ADAL" clId="{74463A07-9FF8-53FF-94D5-0BF9201362D5}" dt="2025-08-15T19:24:11.471" v="57"/>
        <pc:sldMkLst>
          <pc:docMk/>
          <pc:sldMk cId="0" sldId="269"/>
        </pc:sldMkLst>
        <pc:picChg chg="add mod">
          <ac:chgData name="Glover, Tyler" userId="51d4768b-9f12-49d0-bc22-82aae6a28d18" providerId="ADAL" clId="{74463A07-9FF8-53FF-94D5-0BF9201362D5}" dt="2025-08-15T19:24:11.471" v="57"/>
          <ac:picMkLst>
            <pc:docMk/>
            <pc:sldMk cId="0" sldId="269"/>
            <ac:picMk id="4" creationId="{4154FC78-CA49-0796-4431-0126D4D4F209}"/>
          </ac:picMkLst>
        </pc:picChg>
      </pc:sldChg>
      <pc:sldChg chg="addSp delSp modSp modTransition modAnim">
        <pc:chgData name="Glover, Tyler" userId="51d4768b-9f12-49d0-bc22-82aae6a28d18" providerId="ADAL" clId="{74463A07-9FF8-53FF-94D5-0BF9201362D5}" dt="2025-08-15T21:31:17.205" v="67"/>
        <pc:sldMkLst>
          <pc:docMk/>
          <pc:sldMk cId="3618107036" sldId="270"/>
        </pc:sldMkLst>
        <pc:picChg chg="add del mod">
          <ac:chgData name="Glover, Tyler" userId="51d4768b-9f12-49d0-bc22-82aae6a28d18" providerId="ADAL" clId="{74463A07-9FF8-53FF-94D5-0BF9201362D5}" dt="2025-08-15T21:30:56.523" v="66"/>
          <ac:picMkLst>
            <pc:docMk/>
            <pc:sldMk cId="3618107036" sldId="270"/>
            <ac:picMk id="8" creationId="{BA485198-6188-621E-E0C3-D41DF35455F9}"/>
          </ac:picMkLst>
        </pc:picChg>
        <pc:picChg chg="add mod">
          <ac:chgData name="Glover, Tyler" userId="51d4768b-9f12-49d0-bc22-82aae6a28d18" providerId="ADAL" clId="{74463A07-9FF8-53FF-94D5-0BF9201362D5}" dt="2025-08-15T21:31:17.205" v="67"/>
          <ac:picMkLst>
            <pc:docMk/>
            <pc:sldMk cId="3618107036" sldId="270"/>
            <ac:picMk id="12" creationId="{E41BB8B2-0E72-494B-09F8-01287B0D0D84}"/>
          </ac:picMkLst>
        </pc:picChg>
      </pc:sldChg>
      <pc:sldChg chg="addSp delSp modSp modTransition modAnim">
        <pc:chgData name="Glover, Tyler" userId="51d4768b-9f12-49d0-bc22-82aae6a28d18" providerId="ADAL" clId="{74463A07-9FF8-53FF-94D5-0BF9201362D5}" dt="2025-08-15T21:32:01.022" v="70"/>
        <pc:sldMkLst>
          <pc:docMk/>
          <pc:sldMk cId="2407681223" sldId="271"/>
        </pc:sldMkLst>
        <pc:picChg chg="add del mod">
          <ac:chgData name="Glover, Tyler" userId="51d4768b-9f12-49d0-bc22-82aae6a28d18" providerId="ADAL" clId="{74463A07-9FF8-53FF-94D5-0BF9201362D5}" dt="2025-08-15T21:31:33.336" v="69"/>
          <ac:picMkLst>
            <pc:docMk/>
            <pc:sldMk cId="2407681223" sldId="271"/>
            <ac:picMk id="8" creationId="{23F8226F-948E-602D-7713-524E0F4B7FC7}"/>
          </ac:picMkLst>
        </pc:picChg>
        <pc:picChg chg="add mod">
          <ac:chgData name="Glover, Tyler" userId="51d4768b-9f12-49d0-bc22-82aae6a28d18" providerId="ADAL" clId="{74463A07-9FF8-53FF-94D5-0BF9201362D5}" dt="2025-08-15T21:32:01.022" v="70"/>
          <ac:picMkLst>
            <pc:docMk/>
            <pc:sldMk cId="2407681223" sldId="271"/>
            <ac:picMk id="12" creationId="{F66C198F-3A19-9389-2C85-B3A509CE7DFA}"/>
          </ac:picMkLst>
        </pc:picChg>
      </pc:sldChg>
      <pc:sldChg chg="addSp delSp modSp modTransition modAnim">
        <pc:chgData name="Glover, Tyler" userId="51d4768b-9f12-49d0-bc22-82aae6a28d18" providerId="ADAL" clId="{74463A07-9FF8-53FF-94D5-0BF9201362D5}" dt="2025-08-15T21:34:35.518" v="75"/>
        <pc:sldMkLst>
          <pc:docMk/>
          <pc:sldMk cId="1330338202" sldId="272"/>
        </pc:sldMkLst>
        <pc:picChg chg="add del mod">
          <ac:chgData name="Glover, Tyler" userId="51d4768b-9f12-49d0-bc22-82aae6a28d18" providerId="ADAL" clId="{74463A07-9FF8-53FF-94D5-0BF9201362D5}" dt="2025-08-15T21:33:04.501" v="72"/>
          <ac:picMkLst>
            <pc:docMk/>
            <pc:sldMk cId="1330338202" sldId="272"/>
            <ac:picMk id="8" creationId="{2854E718-DCFA-B017-609E-D56556684C3B}"/>
          </ac:picMkLst>
        </pc:picChg>
        <pc:picChg chg="add del mod">
          <ac:chgData name="Glover, Tyler" userId="51d4768b-9f12-49d0-bc22-82aae6a28d18" providerId="ADAL" clId="{74463A07-9FF8-53FF-94D5-0BF9201362D5}" dt="2025-08-15T21:33:21.914" v="74"/>
          <ac:picMkLst>
            <pc:docMk/>
            <pc:sldMk cId="1330338202" sldId="272"/>
            <ac:picMk id="12" creationId="{6585920B-365B-48B1-44AD-61DDCCE26771}"/>
          </ac:picMkLst>
        </pc:picChg>
        <pc:picChg chg="add mod">
          <ac:chgData name="Glover, Tyler" userId="51d4768b-9f12-49d0-bc22-82aae6a28d18" providerId="ADAL" clId="{74463A07-9FF8-53FF-94D5-0BF9201362D5}" dt="2025-08-15T21:34:35.518" v="75"/>
          <ac:picMkLst>
            <pc:docMk/>
            <pc:sldMk cId="1330338202" sldId="272"/>
            <ac:picMk id="16" creationId="{92C99A05-A790-9219-E0D0-B464687321B5}"/>
          </ac:picMkLst>
        </pc:picChg>
      </pc:sldChg>
    </pc:docChg>
  </pc:docChgLst>
  <pc:docChgLst>
    <pc:chgData name="Glover, Tyler" userId="S::tyler.glover1@snhu.edu::51d4768b-9f12-49d0-bc22-82aae6a28d18" providerId="AD" clId="Web-{A0AE2AA7-96DB-5257-75A7-825BB3D14D00}"/>
    <pc:docChg chg="addSld modSld">
      <pc:chgData name="Glover, Tyler" userId="S::tyler.glover1@snhu.edu::51d4768b-9f12-49d0-bc22-82aae6a28d18" providerId="AD" clId="Web-{A0AE2AA7-96DB-5257-75A7-825BB3D14D00}" dt="2025-08-15T21:12:31.571" v="3293" actId="1076"/>
      <pc:docMkLst>
        <pc:docMk/>
      </pc:docMkLst>
      <pc:sldChg chg="modSp">
        <pc:chgData name="Glover, Tyler" userId="S::tyler.glover1@snhu.edu::51d4768b-9f12-49d0-bc22-82aae6a28d18" providerId="AD" clId="Web-{A0AE2AA7-96DB-5257-75A7-825BB3D14D00}" dt="2025-08-15T13:58:41.659" v="1077" actId="20577"/>
        <pc:sldMkLst>
          <pc:docMk/>
          <pc:sldMk cId="0" sldId="257"/>
        </pc:sldMkLst>
        <pc:spChg chg="mod">
          <ac:chgData name="Glover, Tyler" userId="S::tyler.glover1@snhu.edu::51d4768b-9f12-49d0-bc22-82aae6a28d18" providerId="AD" clId="Web-{A0AE2AA7-96DB-5257-75A7-825BB3D14D00}" dt="2025-08-15T13:58:41.659" v="1077" actId="20577"/>
          <ac:spMkLst>
            <pc:docMk/>
            <pc:sldMk cId="0" sldId="257"/>
            <ac:spMk id="152" creationId="{00000000-0000-0000-0000-000000000000}"/>
          </ac:spMkLst>
        </pc:spChg>
      </pc:sldChg>
      <pc:sldChg chg="addSp delSp modSp">
        <pc:chgData name="Glover, Tyler" userId="S::tyler.glover1@snhu.edu::51d4768b-9f12-49d0-bc22-82aae6a28d18" providerId="AD" clId="Web-{A0AE2AA7-96DB-5257-75A7-825BB3D14D00}" dt="2025-08-15T20:11:06.623" v="3252"/>
        <pc:sldMkLst>
          <pc:docMk/>
          <pc:sldMk cId="0" sldId="258"/>
        </pc:sldMkLst>
        <pc:spChg chg="add del mod">
          <ac:chgData name="Glover, Tyler" userId="S::tyler.glover1@snhu.edu::51d4768b-9f12-49d0-bc22-82aae6a28d18" providerId="AD" clId="Web-{A0AE2AA7-96DB-5257-75A7-825BB3D14D00}" dt="2025-08-15T13:20:00.814" v="1"/>
          <ac:spMkLst>
            <pc:docMk/>
            <pc:sldMk cId="0" sldId="258"/>
            <ac:spMk id="3" creationId="{5953A95F-3CBF-3D50-A10E-73F5BA883977}"/>
          </ac:spMkLst>
        </pc:spChg>
        <pc:spChg chg="add del mod">
          <ac:chgData name="Glover, Tyler" userId="S::tyler.glover1@snhu.edu::51d4768b-9f12-49d0-bc22-82aae6a28d18" providerId="AD" clId="Web-{A0AE2AA7-96DB-5257-75A7-825BB3D14D00}" dt="2025-08-15T13:21:21.537" v="46" actId="20577"/>
          <ac:spMkLst>
            <pc:docMk/>
            <pc:sldMk cId="0" sldId="258"/>
            <ac:spMk id="160" creationId="{00000000-0000-0000-0000-000000000000}"/>
          </ac:spMkLst>
        </pc:spChg>
        <pc:graphicFrameChg chg="mod modGraphic">
          <ac:chgData name="Glover, Tyler" userId="S::tyler.glover1@snhu.edu::51d4768b-9f12-49d0-bc22-82aae6a28d18" providerId="AD" clId="Web-{A0AE2AA7-96DB-5257-75A7-825BB3D14D00}" dt="2025-08-15T20:11:06.623" v="3252"/>
          <ac:graphicFrameMkLst>
            <pc:docMk/>
            <pc:sldMk cId="0" sldId="258"/>
            <ac:graphicFrameMk id="161" creationId="{00000000-0000-0000-0000-000000000000}"/>
          </ac:graphicFrameMkLst>
        </pc:graphicFrameChg>
      </pc:sldChg>
      <pc:sldChg chg="modSp">
        <pc:chgData name="Glover, Tyler" userId="S::tyler.glover1@snhu.edu::51d4768b-9f12-49d0-bc22-82aae6a28d18" providerId="AD" clId="Web-{A0AE2AA7-96DB-5257-75A7-825BB3D14D00}" dt="2025-08-15T14:15:01.952" v="1363" actId="20577"/>
        <pc:sldMkLst>
          <pc:docMk/>
          <pc:sldMk cId="0" sldId="259"/>
        </pc:sldMkLst>
        <pc:spChg chg="mod">
          <ac:chgData name="Glover, Tyler" userId="S::tyler.glover1@snhu.edu::51d4768b-9f12-49d0-bc22-82aae6a28d18" providerId="AD" clId="Web-{A0AE2AA7-96DB-5257-75A7-825BB3D14D00}" dt="2025-08-15T14:15:01.952" v="1363" actId="20577"/>
          <ac:spMkLst>
            <pc:docMk/>
            <pc:sldMk cId="0" sldId="259"/>
            <ac:spMk id="168" creationId="{00000000-0000-0000-0000-000000000000}"/>
          </ac:spMkLst>
        </pc:spChg>
      </pc:sldChg>
      <pc:sldChg chg="modSp">
        <pc:chgData name="Glover, Tyler" userId="S::tyler.glover1@snhu.edu::51d4768b-9f12-49d0-bc22-82aae6a28d18" providerId="AD" clId="Web-{A0AE2AA7-96DB-5257-75A7-825BB3D14D00}" dt="2025-08-15T14:39:33.449" v="1691" actId="20577"/>
        <pc:sldMkLst>
          <pc:docMk/>
          <pc:sldMk cId="0" sldId="260"/>
        </pc:sldMkLst>
        <pc:spChg chg="mod">
          <ac:chgData name="Glover, Tyler" userId="S::tyler.glover1@snhu.edu::51d4768b-9f12-49d0-bc22-82aae6a28d18" providerId="AD" clId="Web-{A0AE2AA7-96DB-5257-75A7-825BB3D14D00}" dt="2025-08-15T14:39:33.449" v="1691" actId="20577"/>
          <ac:spMkLst>
            <pc:docMk/>
            <pc:sldMk cId="0" sldId="260"/>
            <ac:spMk id="175" creationId="{00000000-0000-0000-0000-000000000000}"/>
          </ac:spMkLst>
        </pc:spChg>
      </pc:sldChg>
      <pc:sldChg chg="modSp">
        <pc:chgData name="Glover, Tyler" userId="S::tyler.glover1@snhu.edu::51d4768b-9f12-49d0-bc22-82aae6a28d18" providerId="AD" clId="Web-{A0AE2AA7-96DB-5257-75A7-825BB3D14D00}" dt="2025-08-15T16:20:20.070" v="1927" actId="20577"/>
        <pc:sldMkLst>
          <pc:docMk/>
          <pc:sldMk cId="0" sldId="261"/>
        </pc:sldMkLst>
        <pc:spChg chg="mod">
          <ac:chgData name="Glover, Tyler" userId="S::tyler.glover1@snhu.edu::51d4768b-9f12-49d0-bc22-82aae6a28d18" providerId="AD" clId="Web-{A0AE2AA7-96DB-5257-75A7-825BB3D14D00}" dt="2025-08-15T16:20:20.070" v="1927" actId="20577"/>
          <ac:spMkLst>
            <pc:docMk/>
            <pc:sldMk cId="0" sldId="261"/>
            <ac:spMk id="182" creationId="{00000000-0000-0000-0000-000000000000}"/>
          </ac:spMkLst>
        </pc:spChg>
      </pc:sldChg>
      <pc:sldChg chg="modSp">
        <pc:chgData name="Glover, Tyler" userId="S::tyler.glover1@snhu.edu::51d4768b-9f12-49d0-bc22-82aae6a28d18" providerId="AD" clId="Web-{A0AE2AA7-96DB-5257-75A7-825BB3D14D00}" dt="2025-08-15T16:24:22.566" v="2198" actId="20577"/>
        <pc:sldMkLst>
          <pc:docMk/>
          <pc:sldMk cId="0" sldId="262"/>
        </pc:sldMkLst>
        <pc:spChg chg="mod">
          <ac:chgData name="Glover, Tyler" userId="S::tyler.glover1@snhu.edu::51d4768b-9f12-49d0-bc22-82aae6a28d18" providerId="AD" clId="Web-{A0AE2AA7-96DB-5257-75A7-825BB3D14D00}" dt="2025-08-15T16:24:22.566" v="2198" actId="20577"/>
          <ac:spMkLst>
            <pc:docMk/>
            <pc:sldMk cId="0" sldId="262"/>
            <ac:spMk id="189" creationId="{00000000-0000-0000-0000-000000000000}"/>
          </ac:spMkLst>
        </pc:spChg>
      </pc:sldChg>
      <pc:sldChg chg="addSp delSp modSp">
        <pc:chgData name="Glover, Tyler" userId="S::tyler.glover1@snhu.edu::51d4768b-9f12-49d0-bc22-82aae6a28d18" providerId="AD" clId="Web-{A0AE2AA7-96DB-5257-75A7-825BB3D14D00}" dt="2025-08-15T20:52:40.871" v="3269" actId="1076"/>
        <pc:sldMkLst>
          <pc:docMk/>
          <pc:sldMk cId="0" sldId="263"/>
        </pc:sldMkLst>
        <pc:spChg chg="add mod">
          <ac:chgData name="Glover, Tyler" userId="S::tyler.glover1@snhu.edu::51d4768b-9f12-49d0-bc22-82aae6a28d18" providerId="AD" clId="Web-{A0AE2AA7-96DB-5257-75A7-825BB3D14D00}" dt="2025-08-15T20:51:48.650" v="3264"/>
          <ac:spMkLst>
            <pc:docMk/>
            <pc:sldMk cId="0" sldId="263"/>
            <ac:spMk id="4" creationId="{F34EBC98-AB37-2CF8-AC65-B43D1DD972A7}"/>
          </ac:spMkLst>
        </pc:spChg>
        <pc:spChg chg="mod">
          <ac:chgData name="Glover, Tyler" userId="S::tyler.glover1@snhu.edu::51d4768b-9f12-49d0-bc22-82aae6a28d18" providerId="AD" clId="Web-{A0AE2AA7-96DB-5257-75A7-825BB3D14D00}" dt="2025-08-15T20:50:27.536" v="3262" actId="20577"/>
          <ac:spMkLst>
            <pc:docMk/>
            <pc:sldMk cId="0" sldId="263"/>
            <ac:spMk id="195" creationId="{00000000-0000-0000-0000-000000000000}"/>
          </ac:spMkLst>
        </pc:spChg>
        <pc:spChg chg="del">
          <ac:chgData name="Glover, Tyler" userId="S::tyler.glover1@snhu.edu::51d4768b-9f12-49d0-bc22-82aae6a28d18" providerId="AD" clId="Web-{A0AE2AA7-96DB-5257-75A7-825BB3D14D00}" dt="2025-08-15T20:51:48.650" v="3264"/>
          <ac:spMkLst>
            <pc:docMk/>
            <pc:sldMk cId="0" sldId="263"/>
            <ac:spMk id="196" creationId="{00000000-0000-0000-0000-000000000000}"/>
          </ac:spMkLst>
        </pc:spChg>
        <pc:picChg chg="add mod">
          <ac:chgData name="Glover, Tyler" userId="S::tyler.glover1@snhu.edu::51d4768b-9f12-49d0-bc22-82aae6a28d18" providerId="AD" clId="Web-{A0AE2AA7-96DB-5257-75A7-825BB3D14D00}" dt="2025-08-15T20:51:53.572" v="3265" actId="1076"/>
          <ac:picMkLst>
            <pc:docMk/>
            <pc:sldMk cId="0" sldId="263"/>
            <ac:picMk id="2" creationId="{E437B16F-66D0-DD98-B50E-4EA2ABA25DBB}"/>
          </ac:picMkLst>
        </pc:picChg>
        <pc:picChg chg="add mod">
          <ac:chgData name="Glover, Tyler" userId="S::tyler.glover1@snhu.edu::51d4768b-9f12-49d0-bc22-82aae6a28d18" providerId="AD" clId="Web-{A0AE2AA7-96DB-5257-75A7-825BB3D14D00}" dt="2025-08-15T20:52:40.871" v="3269" actId="1076"/>
          <ac:picMkLst>
            <pc:docMk/>
            <pc:sldMk cId="0" sldId="263"/>
            <ac:picMk id="5" creationId="{83939C0B-E33E-1978-C4C3-1A7B9A0ED32E}"/>
          </ac:picMkLst>
        </pc:picChg>
      </pc:sldChg>
      <pc:sldChg chg="modSp">
        <pc:chgData name="Glover, Tyler" userId="S::tyler.glover1@snhu.edu::51d4768b-9f12-49d0-bc22-82aae6a28d18" providerId="AD" clId="Web-{A0AE2AA7-96DB-5257-75A7-825BB3D14D00}" dt="2025-08-15T19:39:52.350" v="2755" actId="20577"/>
        <pc:sldMkLst>
          <pc:docMk/>
          <pc:sldMk cId="0" sldId="265"/>
        </pc:sldMkLst>
        <pc:spChg chg="mod">
          <ac:chgData name="Glover, Tyler" userId="S::tyler.glover1@snhu.edu::51d4768b-9f12-49d0-bc22-82aae6a28d18" providerId="AD" clId="Web-{A0AE2AA7-96DB-5257-75A7-825BB3D14D00}" dt="2025-08-15T19:39:52.350" v="2755" actId="20577"/>
          <ac:spMkLst>
            <pc:docMk/>
            <pc:sldMk cId="0" sldId="265"/>
            <ac:spMk id="210" creationId="{00000000-0000-0000-0000-000000000000}"/>
          </ac:spMkLst>
        </pc:spChg>
      </pc:sldChg>
      <pc:sldChg chg="modSp">
        <pc:chgData name="Glover, Tyler" userId="S::tyler.glover1@snhu.edu::51d4768b-9f12-49d0-bc22-82aae6a28d18" providerId="AD" clId="Web-{A0AE2AA7-96DB-5257-75A7-825BB3D14D00}" dt="2025-08-15T19:50:06.720" v="2990" actId="20577"/>
        <pc:sldMkLst>
          <pc:docMk/>
          <pc:sldMk cId="0" sldId="266"/>
        </pc:sldMkLst>
        <pc:spChg chg="mod">
          <ac:chgData name="Glover, Tyler" userId="S::tyler.glover1@snhu.edu::51d4768b-9f12-49d0-bc22-82aae6a28d18" providerId="AD" clId="Web-{A0AE2AA7-96DB-5257-75A7-825BB3D14D00}" dt="2025-08-15T19:50:06.720" v="2990" actId="20577"/>
          <ac:spMkLst>
            <pc:docMk/>
            <pc:sldMk cId="0" sldId="266"/>
            <ac:spMk id="217" creationId="{00000000-0000-0000-0000-000000000000}"/>
          </ac:spMkLst>
        </pc:spChg>
      </pc:sldChg>
      <pc:sldChg chg="modSp">
        <pc:chgData name="Glover, Tyler" userId="S::tyler.glover1@snhu.edu::51d4768b-9f12-49d0-bc22-82aae6a28d18" providerId="AD" clId="Web-{A0AE2AA7-96DB-5257-75A7-825BB3D14D00}" dt="2025-08-15T16:56:54.676" v="2575" actId="20577"/>
        <pc:sldMkLst>
          <pc:docMk/>
          <pc:sldMk cId="0" sldId="267"/>
        </pc:sldMkLst>
        <pc:spChg chg="mod">
          <ac:chgData name="Glover, Tyler" userId="S::tyler.glover1@snhu.edu::51d4768b-9f12-49d0-bc22-82aae6a28d18" providerId="AD" clId="Web-{A0AE2AA7-96DB-5257-75A7-825BB3D14D00}" dt="2025-08-15T16:56:54.676" v="2575" actId="20577"/>
          <ac:spMkLst>
            <pc:docMk/>
            <pc:sldMk cId="0" sldId="267"/>
            <ac:spMk id="224" creationId="{00000000-0000-0000-0000-000000000000}"/>
          </ac:spMkLst>
        </pc:spChg>
      </pc:sldChg>
      <pc:sldChg chg="modSp">
        <pc:chgData name="Glover, Tyler" userId="S::tyler.glover1@snhu.edu::51d4768b-9f12-49d0-bc22-82aae6a28d18" providerId="AD" clId="Web-{A0AE2AA7-96DB-5257-75A7-825BB3D14D00}" dt="2025-08-15T16:57:40.413" v="2635" actId="20577"/>
        <pc:sldMkLst>
          <pc:docMk/>
          <pc:sldMk cId="0" sldId="268"/>
        </pc:sldMkLst>
        <pc:spChg chg="mod">
          <ac:chgData name="Glover, Tyler" userId="S::tyler.glover1@snhu.edu::51d4768b-9f12-49d0-bc22-82aae6a28d18" providerId="AD" clId="Web-{A0AE2AA7-96DB-5257-75A7-825BB3D14D00}" dt="2025-08-15T16:57:40.413" v="2635" actId="20577"/>
          <ac:spMkLst>
            <pc:docMk/>
            <pc:sldMk cId="0" sldId="268"/>
            <ac:spMk id="231" creationId="{00000000-0000-0000-0000-000000000000}"/>
          </ac:spMkLst>
        </pc:spChg>
      </pc:sldChg>
      <pc:sldChg chg="modSp">
        <pc:chgData name="Glover, Tyler" userId="S::tyler.glover1@snhu.edu::51d4768b-9f12-49d0-bc22-82aae6a28d18" providerId="AD" clId="Web-{A0AE2AA7-96DB-5257-75A7-825BB3D14D00}" dt="2025-08-15T16:51:39.506" v="2528"/>
        <pc:sldMkLst>
          <pc:docMk/>
          <pc:sldMk cId="0" sldId="269"/>
        </pc:sldMkLst>
        <pc:spChg chg="mod">
          <ac:chgData name="Glover, Tyler" userId="S::tyler.glover1@snhu.edu::51d4768b-9f12-49d0-bc22-82aae6a28d18" providerId="AD" clId="Web-{A0AE2AA7-96DB-5257-75A7-825BB3D14D00}" dt="2025-08-15T16:51:39.506" v="2528"/>
          <ac:spMkLst>
            <pc:docMk/>
            <pc:sldMk cId="0" sldId="269"/>
            <ac:spMk id="238" creationId="{00000000-0000-0000-0000-000000000000}"/>
          </ac:spMkLst>
        </pc:spChg>
      </pc:sldChg>
      <pc:sldChg chg="addSp modSp new">
        <pc:chgData name="Glover, Tyler" userId="S::tyler.glover1@snhu.edu::51d4768b-9f12-49d0-bc22-82aae6a28d18" providerId="AD" clId="Web-{A0AE2AA7-96DB-5257-75A7-825BB3D14D00}" dt="2025-08-15T20:55:04.080" v="3275" actId="1076"/>
        <pc:sldMkLst>
          <pc:docMk/>
          <pc:sldMk cId="3618107036" sldId="270"/>
        </pc:sldMkLst>
        <pc:spChg chg="mod">
          <ac:chgData name="Glover, Tyler" userId="S::tyler.glover1@snhu.edu::51d4768b-9f12-49d0-bc22-82aae6a28d18" providerId="AD" clId="Web-{A0AE2AA7-96DB-5257-75A7-825BB3D14D00}" dt="2025-08-15T20:53:22.404" v="3271" actId="20577"/>
          <ac:spMkLst>
            <pc:docMk/>
            <pc:sldMk cId="3618107036" sldId="270"/>
            <ac:spMk id="2" creationId="{19574415-C091-BC58-DAA2-2E18B8E66601}"/>
          </ac:spMkLst>
        </pc:spChg>
        <pc:picChg chg="add mod">
          <ac:chgData name="Glover, Tyler" userId="S::tyler.glover1@snhu.edu::51d4768b-9f12-49d0-bc22-82aae6a28d18" providerId="AD" clId="Web-{A0AE2AA7-96DB-5257-75A7-825BB3D14D00}" dt="2025-08-15T20:54:30.704" v="3273" actId="1076"/>
          <ac:picMkLst>
            <pc:docMk/>
            <pc:sldMk cId="3618107036" sldId="270"/>
            <ac:picMk id="4" creationId="{A33124D5-B975-51CE-B296-84185B08F737}"/>
          </ac:picMkLst>
        </pc:picChg>
        <pc:picChg chg="add mod">
          <ac:chgData name="Glover, Tyler" userId="S::tyler.glover1@snhu.edu::51d4768b-9f12-49d0-bc22-82aae6a28d18" providerId="AD" clId="Web-{A0AE2AA7-96DB-5257-75A7-825BB3D14D00}" dt="2025-08-15T20:55:04.080" v="3275" actId="1076"/>
          <ac:picMkLst>
            <pc:docMk/>
            <pc:sldMk cId="3618107036" sldId="270"/>
            <ac:picMk id="5" creationId="{7FACEC5B-836D-4C1A-3FD8-F285A415800D}"/>
          </ac:picMkLst>
        </pc:picChg>
      </pc:sldChg>
      <pc:sldChg chg="addSp modSp new">
        <pc:chgData name="Glover, Tyler" userId="S::tyler.glover1@snhu.edu::51d4768b-9f12-49d0-bc22-82aae6a28d18" providerId="AD" clId="Web-{A0AE2AA7-96DB-5257-75A7-825BB3D14D00}" dt="2025-08-15T20:57:25.631" v="3282" actId="1076"/>
        <pc:sldMkLst>
          <pc:docMk/>
          <pc:sldMk cId="2407681223" sldId="271"/>
        </pc:sldMkLst>
        <pc:spChg chg="mod">
          <ac:chgData name="Glover, Tyler" userId="S::tyler.glover1@snhu.edu::51d4768b-9f12-49d0-bc22-82aae6a28d18" providerId="AD" clId="Web-{A0AE2AA7-96DB-5257-75A7-825BB3D14D00}" dt="2025-08-15T20:56:13.441" v="3277" actId="20577"/>
          <ac:spMkLst>
            <pc:docMk/>
            <pc:sldMk cId="2407681223" sldId="271"/>
            <ac:spMk id="2" creationId="{E961CB6B-B425-BB80-9E5A-FDCF73381837}"/>
          </ac:spMkLst>
        </pc:spChg>
        <pc:picChg chg="add mod">
          <ac:chgData name="Glover, Tyler" userId="S::tyler.glover1@snhu.edu::51d4768b-9f12-49d0-bc22-82aae6a28d18" providerId="AD" clId="Web-{A0AE2AA7-96DB-5257-75A7-825BB3D14D00}" dt="2025-08-15T20:56:38.770" v="3279" actId="1076"/>
          <ac:picMkLst>
            <pc:docMk/>
            <pc:sldMk cId="2407681223" sldId="271"/>
            <ac:picMk id="4" creationId="{1C7FCF4C-BF69-21C3-27C8-6687D73715CE}"/>
          </ac:picMkLst>
        </pc:picChg>
        <pc:picChg chg="add mod">
          <ac:chgData name="Glover, Tyler" userId="S::tyler.glover1@snhu.edu::51d4768b-9f12-49d0-bc22-82aae6a28d18" providerId="AD" clId="Web-{A0AE2AA7-96DB-5257-75A7-825BB3D14D00}" dt="2025-08-15T20:57:25.631" v="3282" actId="1076"/>
          <ac:picMkLst>
            <pc:docMk/>
            <pc:sldMk cId="2407681223" sldId="271"/>
            <ac:picMk id="5" creationId="{77E0A99D-5C13-1010-01CD-2C40797BE72F}"/>
          </ac:picMkLst>
        </pc:picChg>
      </pc:sldChg>
      <pc:sldChg chg="addSp delSp modSp new">
        <pc:chgData name="Glover, Tyler" userId="S::tyler.glover1@snhu.edu::51d4768b-9f12-49d0-bc22-82aae6a28d18" providerId="AD" clId="Web-{A0AE2AA7-96DB-5257-75A7-825BB3D14D00}" dt="2025-08-15T21:12:31.571" v="3293" actId="1076"/>
        <pc:sldMkLst>
          <pc:docMk/>
          <pc:sldMk cId="1330338202" sldId="272"/>
        </pc:sldMkLst>
        <pc:spChg chg="mod">
          <ac:chgData name="Glover, Tyler" userId="S::tyler.glover1@snhu.edu::51d4768b-9f12-49d0-bc22-82aae6a28d18" providerId="AD" clId="Web-{A0AE2AA7-96DB-5257-75A7-825BB3D14D00}" dt="2025-08-15T21:10:50.254" v="3285" actId="20577"/>
          <ac:spMkLst>
            <pc:docMk/>
            <pc:sldMk cId="1330338202" sldId="272"/>
            <ac:spMk id="2" creationId="{E47D1158-C06B-E7A1-B226-D10493586712}"/>
          </ac:spMkLst>
        </pc:spChg>
        <pc:picChg chg="add del mod">
          <ac:chgData name="Glover, Tyler" userId="S::tyler.glover1@snhu.edu::51d4768b-9f12-49d0-bc22-82aae6a28d18" providerId="AD" clId="Web-{A0AE2AA7-96DB-5257-75A7-825BB3D14D00}" dt="2025-08-15T21:11:50.116" v="3288"/>
          <ac:picMkLst>
            <pc:docMk/>
            <pc:sldMk cId="1330338202" sldId="272"/>
            <ac:picMk id="4" creationId="{B51C5048-B96E-AD59-1CCD-E9BF33EB0147}"/>
          </ac:picMkLst>
        </pc:picChg>
        <pc:picChg chg="add mod">
          <ac:chgData name="Glover, Tyler" userId="S::tyler.glover1@snhu.edu::51d4768b-9f12-49d0-bc22-82aae6a28d18" providerId="AD" clId="Web-{A0AE2AA7-96DB-5257-75A7-825BB3D14D00}" dt="2025-08-15T21:12:04.538" v="3290" actId="1076"/>
          <ac:picMkLst>
            <pc:docMk/>
            <pc:sldMk cId="1330338202" sldId="272"/>
            <ac:picMk id="5" creationId="{5918CF68-D590-CE2E-BEFB-E0CD387D720E}"/>
          </ac:picMkLst>
        </pc:picChg>
        <pc:picChg chg="add mod">
          <ac:chgData name="Glover, Tyler" userId="S::tyler.glover1@snhu.edu::51d4768b-9f12-49d0-bc22-82aae6a28d18" providerId="AD" clId="Web-{A0AE2AA7-96DB-5257-75A7-825BB3D14D00}" dt="2025-08-15T21:12:31.571" v="3293" actId="1076"/>
          <ac:picMkLst>
            <pc:docMk/>
            <pc:sldMk cId="1330338202" sldId="272"/>
            <ac:picMk id="6" creationId="{B9E8121C-355D-9FFB-516B-75414BF64D5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0.xml"/><Relationship Id="rId6" Type="http://schemas.openxmlformats.org/officeDocument/2006/relationships/image" Target="../media/image14.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5.m4a"/><Relationship Id="rId7" Type="http://schemas.openxmlformats.org/officeDocument/2006/relationships/image" Target="../media/image3.png"/><Relationship Id="rId2" Type="http://schemas.microsoft.com/office/2007/relationships/media" Target="../media/media15.m4a"/><Relationship Id="rId1" Type="http://schemas.openxmlformats.org/officeDocument/2006/relationships/tags" Target="../tags/tag13.xml"/><Relationship Id="rId6" Type="http://schemas.openxmlformats.org/officeDocument/2006/relationships/hyperlink" Target="https://www.techradar.com/pro/security/talk-about-an-unexpected-charge-criminals-deploy-raspberry-pi-with-4g-modem-in-an-attempt-to-hack-atms" TargetMode="External"/><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a:t>Security Policy Presentation</a:t>
            </a:r>
            <a:endParaRPr/>
          </a:p>
          <a:p>
            <a:pPr marL="0" lvl="0" indent="0" algn="l" rtl="0">
              <a:lnSpc>
                <a:spcPct val="70000"/>
              </a:lnSpc>
              <a:spcBef>
                <a:spcPts val="1000"/>
              </a:spcBef>
              <a:spcAft>
                <a:spcPts val="0"/>
              </a:spcAft>
              <a:buClr>
                <a:schemeClr val="lt1"/>
              </a:buClr>
              <a:buSzPts val="1850"/>
              <a:buNone/>
            </a:pPr>
            <a:r>
              <a:rPr lang="en-US" sz="1850"/>
              <a:t>Developer: </a:t>
            </a:r>
            <a:r>
              <a:rPr lang="en-US" sz="1850" i="1"/>
              <a:t>Tyler Glover</a:t>
            </a:r>
            <a:endParaRPr/>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4" name="Audio 3">
            <a:extLst>
              <a:ext uri="{FF2B5EF4-FFF2-40B4-BE49-F238E27FC236}">
                <a16:creationId xmlns:a16="http://schemas.microsoft.com/office/drawing/2014/main" id="{FD65CFAA-5F42-49E8-938E-34E83208CD2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426"/>
    </mc:Choice>
    <mc:Fallback>
      <p:transition spd="slow" advTm="74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1CB6B-B425-BB80-9E5A-FDCF73381837}"/>
              </a:ext>
            </a:extLst>
          </p:cNvPr>
          <p:cNvSpPr>
            <a:spLocks noGrp="1"/>
          </p:cNvSpPr>
          <p:nvPr>
            <p:ph type="title"/>
          </p:nvPr>
        </p:nvSpPr>
        <p:spPr/>
        <p:txBody>
          <a:bodyPr/>
          <a:lstStyle/>
          <a:p>
            <a:r>
              <a:rPr lang="en-US"/>
              <a:t>Unit Testing – Data Types</a:t>
            </a:r>
          </a:p>
        </p:txBody>
      </p:sp>
      <p:sp>
        <p:nvSpPr>
          <p:cNvPr id="3" name="Text Placeholder 2">
            <a:extLst>
              <a:ext uri="{FF2B5EF4-FFF2-40B4-BE49-F238E27FC236}">
                <a16:creationId xmlns:a16="http://schemas.microsoft.com/office/drawing/2014/main" id="{42001381-909C-AA40-77DD-4178B1AABA4C}"/>
              </a:ext>
            </a:extLst>
          </p:cNvPr>
          <p:cNvSpPr>
            <a:spLocks noGrp="1"/>
          </p:cNvSpPr>
          <p:nvPr>
            <p:ph type="body" idx="1"/>
          </p:nvPr>
        </p:nvSpPr>
        <p:spPr/>
        <p:txBody>
          <a:bodyPr/>
          <a:lstStyle/>
          <a:p>
            <a:endParaRPr lang="en-US"/>
          </a:p>
        </p:txBody>
      </p:sp>
      <p:pic>
        <p:nvPicPr>
          <p:cNvPr id="4" name="Picture 3" descr="A screen shot of a computer program&#10;&#10;AI-generated content may be incorrect.">
            <a:extLst>
              <a:ext uri="{FF2B5EF4-FFF2-40B4-BE49-F238E27FC236}">
                <a16:creationId xmlns:a16="http://schemas.microsoft.com/office/drawing/2014/main" id="{1C7FCF4C-BF69-21C3-27C8-6687D73715CE}"/>
              </a:ext>
            </a:extLst>
          </p:cNvPr>
          <p:cNvPicPr>
            <a:picLocks noChangeAspect="1"/>
          </p:cNvPicPr>
          <p:nvPr/>
        </p:nvPicPr>
        <p:blipFill>
          <a:blip r:embed="rId4"/>
          <a:stretch>
            <a:fillRect/>
          </a:stretch>
        </p:blipFill>
        <p:spPr>
          <a:xfrm>
            <a:off x="694454" y="2326246"/>
            <a:ext cx="3590925" cy="3429000"/>
          </a:xfrm>
          <a:prstGeom prst="rect">
            <a:avLst/>
          </a:prstGeom>
        </p:spPr>
      </p:pic>
      <p:pic>
        <p:nvPicPr>
          <p:cNvPr id="5" name="Picture 4" descr="A computer screen shot of a program&#10;&#10;AI-generated content may be incorrect.">
            <a:extLst>
              <a:ext uri="{FF2B5EF4-FFF2-40B4-BE49-F238E27FC236}">
                <a16:creationId xmlns:a16="http://schemas.microsoft.com/office/drawing/2014/main" id="{77E0A99D-5C13-1010-01CD-2C40797BE72F}"/>
              </a:ext>
            </a:extLst>
          </p:cNvPr>
          <p:cNvPicPr>
            <a:picLocks noChangeAspect="1"/>
          </p:cNvPicPr>
          <p:nvPr/>
        </p:nvPicPr>
        <p:blipFill>
          <a:blip r:embed="rId5"/>
          <a:stretch>
            <a:fillRect/>
          </a:stretch>
        </p:blipFill>
        <p:spPr>
          <a:xfrm>
            <a:off x="4857616" y="2807661"/>
            <a:ext cx="6973642" cy="2476903"/>
          </a:xfrm>
          <a:prstGeom prst="rect">
            <a:avLst/>
          </a:prstGeom>
        </p:spPr>
      </p:pic>
      <p:pic>
        <p:nvPicPr>
          <p:cNvPr id="12" name="Audio 11">
            <a:extLst>
              <a:ext uri="{FF2B5EF4-FFF2-40B4-BE49-F238E27FC236}">
                <a16:creationId xmlns:a16="http://schemas.microsoft.com/office/drawing/2014/main" id="{F66C198F-3A19-9389-2C85-B3A509CE7DF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407681223"/>
      </p:ext>
    </p:extLst>
  </p:cSld>
  <p:clrMapOvr>
    <a:masterClrMapping/>
  </p:clrMapOvr>
  <mc:AlternateContent xmlns:mc="http://schemas.openxmlformats.org/markup-compatibility/2006">
    <mc:Choice xmlns:p14="http://schemas.microsoft.com/office/powerpoint/2010/main" Requires="p14">
      <p:transition spd="slow" p14:dur="2000" advTm="14101"/>
    </mc:Choice>
    <mc:Fallback>
      <p:transition spd="slow" advTm="141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D1158-C06B-E7A1-B226-D10493586712}"/>
              </a:ext>
            </a:extLst>
          </p:cNvPr>
          <p:cNvSpPr>
            <a:spLocks noGrp="1"/>
          </p:cNvSpPr>
          <p:nvPr>
            <p:ph type="title"/>
          </p:nvPr>
        </p:nvSpPr>
        <p:spPr/>
        <p:txBody>
          <a:bodyPr/>
          <a:lstStyle/>
          <a:p>
            <a:r>
              <a:rPr lang="en-US"/>
              <a:t>Unit Testing – Data Types</a:t>
            </a:r>
          </a:p>
        </p:txBody>
      </p:sp>
      <p:sp>
        <p:nvSpPr>
          <p:cNvPr id="3" name="Text Placeholder 2">
            <a:extLst>
              <a:ext uri="{FF2B5EF4-FFF2-40B4-BE49-F238E27FC236}">
                <a16:creationId xmlns:a16="http://schemas.microsoft.com/office/drawing/2014/main" id="{72551309-7FE6-D3C2-15D5-1B28812596F3}"/>
              </a:ext>
            </a:extLst>
          </p:cNvPr>
          <p:cNvSpPr>
            <a:spLocks noGrp="1"/>
          </p:cNvSpPr>
          <p:nvPr>
            <p:ph type="body" idx="1"/>
          </p:nvPr>
        </p:nvSpPr>
        <p:spPr/>
        <p:txBody>
          <a:bodyPr/>
          <a:lstStyle/>
          <a:p>
            <a:endParaRPr lang="en-US"/>
          </a:p>
        </p:txBody>
      </p:sp>
      <p:pic>
        <p:nvPicPr>
          <p:cNvPr id="5" name="Picture 4" descr="A screen shot of a computer program&#10;&#10;AI-generated content may be incorrect.">
            <a:extLst>
              <a:ext uri="{FF2B5EF4-FFF2-40B4-BE49-F238E27FC236}">
                <a16:creationId xmlns:a16="http://schemas.microsoft.com/office/drawing/2014/main" id="{5918CF68-D590-CE2E-BEFB-E0CD387D720E}"/>
              </a:ext>
            </a:extLst>
          </p:cNvPr>
          <p:cNvPicPr>
            <a:picLocks noChangeAspect="1"/>
          </p:cNvPicPr>
          <p:nvPr/>
        </p:nvPicPr>
        <p:blipFill>
          <a:blip r:embed="rId4"/>
          <a:stretch>
            <a:fillRect/>
          </a:stretch>
        </p:blipFill>
        <p:spPr>
          <a:xfrm>
            <a:off x="925602" y="1711616"/>
            <a:ext cx="3343275" cy="4314825"/>
          </a:xfrm>
          <a:prstGeom prst="rect">
            <a:avLst/>
          </a:prstGeom>
        </p:spPr>
      </p:pic>
      <p:pic>
        <p:nvPicPr>
          <p:cNvPr id="6" name="Picture 5" descr="A computer screen shot of a black screen&#10;&#10;AI-generated content may be incorrect.">
            <a:extLst>
              <a:ext uri="{FF2B5EF4-FFF2-40B4-BE49-F238E27FC236}">
                <a16:creationId xmlns:a16="http://schemas.microsoft.com/office/drawing/2014/main" id="{B9E8121C-355D-9FFB-516B-75414BF64D59}"/>
              </a:ext>
            </a:extLst>
          </p:cNvPr>
          <p:cNvPicPr>
            <a:picLocks noChangeAspect="1"/>
          </p:cNvPicPr>
          <p:nvPr/>
        </p:nvPicPr>
        <p:blipFill>
          <a:blip r:embed="rId5"/>
          <a:stretch>
            <a:fillRect/>
          </a:stretch>
        </p:blipFill>
        <p:spPr>
          <a:xfrm>
            <a:off x="4640352" y="2744340"/>
            <a:ext cx="6485184" cy="2270841"/>
          </a:xfrm>
          <a:prstGeom prst="rect">
            <a:avLst/>
          </a:prstGeom>
        </p:spPr>
      </p:pic>
      <p:pic>
        <p:nvPicPr>
          <p:cNvPr id="16" name="Audio 15">
            <a:extLst>
              <a:ext uri="{FF2B5EF4-FFF2-40B4-BE49-F238E27FC236}">
                <a16:creationId xmlns:a16="http://schemas.microsoft.com/office/drawing/2014/main" id="{92C99A05-A790-9219-E0D0-B464687321B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30338202"/>
      </p:ext>
    </p:extLst>
  </p:cSld>
  <p:clrMapOvr>
    <a:masterClrMapping/>
  </p:clrMapOvr>
  <mc:AlternateContent xmlns:mc="http://schemas.openxmlformats.org/markup-compatibility/2006">
    <mc:Choice xmlns:p14="http://schemas.microsoft.com/office/powerpoint/2010/main" Requires="p14">
      <p:transition spd="slow" p14:dur="2000" advTm="64333"/>
    </mc:Choice>
    <mc:Fallback>
      <p:transition spd="slow" advTm="643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4" name="Audio 3">
            <a:extLst>
              <a:ext uri="{FF2B5EF4-FFF2-40B4-BE49-F238E27FC236}">
                <a16:creationId xmlns:a16="http://schemas.microsoft.com/office/drawing/2014/main" id="{453B0866-360C-EA79-EC56-28E514152F7A}"/>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5867"/>
    </mc:Choice>
    <mc:Fallback>
      <p:transition spd="slow" advTm="858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spcBef>
                <a:spcPts val="0"/>
              </a:spcBef>
              <a:buSzPts val="2000"/>
            </a:pPr>
            <a:r>
              <a:rPr lang="en-US" sz="2800"/>
              <a:t>Development </a:t>
            </a:r>
            <a:r>
              <a:rPr lang="en-US" sz="2800" b="1"/>
              <a:t>SECURITY</a:t>
            </a:r>
            <a:r>
              <a:rPr lang="en-US" sz="2800"/>
              <a:t> Operations</a:t>
            </a:r>
          </a:p>
          <a:p>
            <a:pPr marL="685800" lvl="1" indent="-228600">
              <a:spcBef>
                <a:spcPts val="0"/>
              </a:spcBef>
              <a:buSzPts val="2000"/>
            </a:pPr>
            <a:endParaRPr lang="en-US" sz="2800"/>
          </a:p>
          <a:p>
            <a:pPr marL="685800" lvl="1" indent="-228600" algn="l" rtl="0">
              <a:lnSpc>
                <a:spcPct val="90000"/>
              </a:lnSpc>
              <a:spcBef>
                <a:spcPts val="500"/>
              </a:spcBef>
              <a:spcAft>
                <a:spcPts val="0"/>
              </a:spcAft>
              <a:buClr>
                <a:schemeClr val="lt1"/>
              </a:buClr>
              <a:buSzPts val="2000"/>
              <a:buChar char="•"/>
            </a:pPr>
            <a:r>
              <a:rPr lang="en-US"/>
              <a:t>Tools</a:t>
            </a:r>
          </a:p>
          <a:p>
            <a:pPr marL="1143000" lvl="2" indent="-228600">
              <a:buSzPts val="2000"/>
              <a:buFont typeface="Wingdings"/>
              <a:buChar char="§"/>
            </a:pPr>
            <a:r>
              <a:rPr lang="en-US"/>
              <a:t>Code Analysis</a:t>
            </a:r>
          </a:p>
          <a:p>
            <a:pPr marL="1600200" lvl="3" indent="-228600">
              <a:buSzPts val="2000"/>
            </a:pPr>
            <a:r>
              <a:rPr lang="en-US" err="1"/>
              <a:t>CodeSonar</a:t>
            </a:r>
          </a:p>
          <a:p>
            <a:pPr marL="1600200" lvl="3" indent="-228600">
              <a:buSzPts val="2000"/>
            </a:pPr>
            <a:r>
              <a:rPr lang="en-US" err="1"/>
              <a:t>Polyspace</a:t>
            </a:r>
            <a:r>
              <a:rPr lang="en-US"/>
              <a:t> Bug Finder</a:t>
            </a:r>
          </a:p>
          <a:p>
            <a:pPr marL="1600200" lvl="3" indent="-228600">
              <a:buSzPts val="2000"/>
            </a:pPr>
            <a:r>
              <a:rPr lang="en-US" err="1"/>
              <a:t>Parasoft</a:t>
            </a:r>
          </a:p>
          <a:p>
            <a:pPr marL="1600200" lvl="3" indent="-228600">
              <a:buSzPts val="2000"/>
            </a:pPr>
            <a:r>
              <a:rPr lang="en-US"/>
              <a:t>Coverity</a:t>
            </a:r>
          </a:p>
          <a:p>
            <a:pPr marL="1600200" lvl="3" indent="-228600">
              <a:buSzPts val="2000"/>
            </a:pPr>
            <a:r>
              <a:rPr lang="en-US" err="1"/>
              <a:t>Astree</a:t>
            </a:r>
          </a:p>
          <a:p>
            <a:pPr marL="1143000" lvl="2">
              <a:buSzPts val="2000"/>
              <a:buFont typeface="Wingdings"/>
              <a:buChar char="§"/>
            </a:pPr>
            <a:r>
              <a:rPr lang="en-US"/>
              <a:t>C++ Compiler</a:t>
            </a:r>
          </a:p>
          <a:p>
            <a:pPr marL="1143000" lvl="2">
              <a:buSzPts val="2000"/>
              <a:buFont typeface="Wingdings"/>
              <a:buChar char="§"/>
            </a:pPr>
            <a:r>
              <a:rPr lang="en-US"/>
              <a:t>Google Unit Test Framework</a:t>
            </a:r>
          </a:p>
          <a:p>
            <a:pPr marL="1143000" lvl="2">
              <a:buSzPts val="2000"/>
              <a:buFont typeface="Wingdings"/>
              <a:buChar char="§"/>
            </a:pPr>
            <a:r>
              <a:rPr lang="en-US"/>
              <a:t>System logs</a:t>
            </a:r>
          </a:p>
          <a:p>
            <a:pPr marL="685800" lvl="1" indent="-228600">
              <a:buSzPts val="2000"/>
            </a:pPr>
            <a:endParaRPr lang="en-US"/>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3" name="Audio 12">
            <a:extLst>
              <a:ext uri="{FF2B5EF4-FFF2-40B4-BE49-F238E27FC236}">
                <a16:creationId xmlns:a16="http://schemas.microsoft.com/office/drawing/2014/main" id="{9A5FC37B-BE0D-D862-9190-55566BFCA55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8576"/>
    </mc:Choice>
    <mc:Fallback>
      <p:transition spd="slow" advTm="108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indent="-228600">
              <a:spcBef>
                <a:spcPts val="0"/>
              </a:spcBef>
              <a:buSzPts val="2000"/>
            </a:pPr>
            <a:r>
              <a:rPr lang="en-US" sz="2000"/>
              <a:t>Priorities – Resolve High Risk Vulnerabilities and Apply Developer Tools</a:t>
            </a:r>
          </a:p>
          <a:p>
            <a:pPr marL="685800" lvl="1">
              <a:spcBef>
                <a:spcPts val="0"/>
              </a:spcBef>
              <a:buSzPts val="2000"/>
              <a:buFont typeface="Courier New"/>
              <a:buChar char="o"/>
            </a:pPr>
            <a:r>
              <a:rPr lang="en-US"/>
              <a:t>Target high priority code standards first</a:t>
            </a:r>
          </a:p>
          <a:p>
            <a:pPr marL="1143000" lvl="2">
              <a:spcBef>
                <a:spcPts val="0"/>
              </a:spcBef>
              <a:buSzPts val="2000"/>
              <a:buFont typeface="Wingdings"/>
              <a:buChar char="§"/>
            </a:pPr>
            <a:r>
              <a:rPr lang="en-US" sz="2000"/>
              <a:t>STD-001-CPP: Choose Appropriate Data Types</a:t>
            </a:r>
            <a:endParaRPr lang="en-US" sz="2000">
              <a:solidFill>
                <a:srgbClr val="000000"/>
              </a:solidFill>
            </a:endParaRPr>
          </a:p>
          <a:p>
            <a:pPr marL="1143000" lvl="2">
              <a:spcBef>
                <a:spcPts val="0"/>
              </a:spcBef>
              <a:buSzPts val="2000"/>
              <a:buFont typeface="Wingdings"/>
              <a:buChar char="§"/>
            </a:pPr>
            <a:r>
              <a:rPr lang="en-US" sz="2000"/>
              <a:t>STD-004-CPP: Use Prepared Statements When Querying</a:t>
            </a:r>
            <a:endParaRPr lang="en-US" sz="2000">
              <a:solidFill>
                <a:srgbClr val="000000"/>
              </a:solidFill>
            </a:endParaRPr>
          </a:p>
          <a:p>
            <a:pPr marL="1143000" lvl="2">
              <a:spcBef>
                <a:spcPts val="0"/>
              </a:spcBef>
              <a:buSzPts val="2000"/>
              <a:buFont typeface="Wingdings"/>
              <a:buChar char="§"/>
            </a:pPr>
            <a:r>
              <a:rPr lang="en-US" sz="2000"/>
              <a:t>STD-010-CPP: Avoid Using Input With Format Strings</a:t>
            </a:r>
            <a:endParaRPr lang="en-US" sz="2000">
              <a:solidFill>
                <a:srgbClr val="000000"/>
              </a:solidFill>
            </a:endParaRPr>
          </a:p>
          <a:p>
            <a:pPr marL="1143000" lvl="2">
              <a:spcBef>
                <a:spcPts val="0"/>
              </a:spcBef>
              <a:buSzPts val="2000"/>
              <a:buFont typeface="Wingdings"/>
              <a:buChar char="§"/>
            </a:pPr>
            <a:r>
              <a:rPr lang="en-US" sz="2000"/>
              <a:t>STD-002-CPP: Avoid Calculations that Result in Overflows</a:t>
            </a:r>
            <a:endParaRPr lang="en-US" sz="2000">
              <a:solidFill>
                <a:srgbClr val="000000"/>
              </a:solidFill>
            </a:endParaRPr>
          </a:p>
          <a:p>
            <a:pPr marL="1143000" lvl="2">
              <a:spcBef>
                <a:spcPts val="0"/>
              </a:spcBef>
              <a:buSzPts val="2000"/>
              <a:buFont typeface="Wingdings"/>
              <a:buChar char="§"/>
            </a:pPr>
            <a:r>
              <a:rPr lang="en-US" sz="2000"/>
              <a:t>STD-005-CPP: Only Access Properly Allocated Memory</a:t>
            </a:r>
          </a:p>
          <a:p>
            <a:pPr marL="685800" lvl="1">
              <a:spcBef>
                <a:spcPts val="0"/>
              </a:spcBef>
              <a:buSzPts val="2000"/>
              <a:buFont typeface="Courier New"/>
              <a:buChar char="o"/>
            </a:pPr>
            <a:r>
              <a:rPr lang="en-US"/>
              <a:t>Apply strong user passwords, system keys, and antivirus software for employee devices.</a:t>
            </a:r>
          </a:p>
          <a:p>
            <a:pPr marL="685800" lvl="1">
              <a:spcBef>
                <a:spcPts val="0"/>
              </a:spcBef>
              <a:buSzPts val="2000"/>
              <a:buFont typeface="Courier New"/>
              <a:buChar char="o"/>
            </a:pPr>
            <a:r>
              <a:rPr lang="en-US"/>
              <a:t>Implement code analysis developer tools.</a:t>
            </a: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extLst>
              <a:ext uri="{FF2B5EF4-FFF2-40B4-BE49-F238E27FC236}">
                <a16:creationId xmlns:a16="http://schemas.microsoft.com/office/drawing/2014/main" id="{E09F74C9-C7D8-36BB-F829-8FEFD26DD14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1733"/>
    </mc:Choice>
    <mc:Fallback>
      <p:transition spd="slow" advTm="917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spcBef>
                <a:spcPts val="0"/>
              </a:spcBef>
            </a:pPr>
            <a:r>
              <a:rPr lang="en-US"/>
              <a:t>Additional defense in depth requirements not yet addressed in the policy:</a:t>
            </a:r>
          </a:p>
          <a:p>
            <a:pPr marL="1600200" lvl="3" indent="-228600">
              <a:spcBef>
                <a:spcPts val="0"/>
              </a:spcBef>
            </a:pPr>
            <a:r>
              <a:rPr lang="en-US"/>
              <a:t>Physical access restriction examples should be added. These may include key card access and surveillance cameras.</a:t>
            </a:r>
          </a:p>
          <a:p>
            <a:pPr marL="1600200" lvl="3" indent="-228600">
              <a:spcBef>
                <a:spcPts val="0"/>
              </a:spcBef>
            </a:pPr>
            <a:r>
              <a:rPr lang="en-US"/>
              <a:t>Physical security exploitation example: </a:t>
            </a:r>
            <a:r>
              <a:rPr lang="en-US">
                <a:hlinkClick r:id="rId6"/>
              </a:rPr>
              <a:t>https://www.techradar.com/pro/security/talk-about-an-unexpected-charge-criminals-deploy-raspberry-pi-with-4g-modem-in-an-attempt-to-hack-atms</a:t>
            </a:r>
          </a:p>
          <a:p>
            <a:pPr marL="1600200" lvl="3" indent="-228600">
              <a:spcBef>
                <a:spcPts val="0"/>
              </a:spcBef>
            </a:pPr>
            <a:r>
              <a:rPr lang="en-US"/>
              <a:t>Endpoint security should also be addressed. This means that user devises should be secured. This may include antivirus software and proper computer password and system key securities.</a:t>
            </a:r>
          </a:p>
          <a:p>
            <a:pPr marL="1600200" lvl="3" indent="-228600">
              <a:spcBef>
                <a:spcPts val="0"/>
              </a:spcBef>
            </a:pPr>
            <a:r>
              <a:rPr lang="en-US"/>
              <a:t>A more fleshed out security training policy should be established. This should include a training schedule for all employees.</a:t>
            </a:r>
          </a:p>
          <a:p>
            <a:pPr marL="1600200" lvl="3" indent="-228600">
              <a:spcBef>
                <a:spcPts val="0"/>
              </a:spcBef>
            </a:pPr>
            <a:r>
              <a:rPr lang="en-US"/>
              <a:t>Incident response plan</a:t>
            </a:r>
          </a:p>
        </p:txBody>
      </p:sp>
      <p:pic>
        <p:nvPicPr>
          <p:cNvPr id="225" name="Google Shape;225;p12"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8" name="Audio 7">
            <a:extLst>
              <a:ext uri="{FF2B5EF4-FFF2-40B4-BE49-F238E27FC236}">
                <a16:creationId xmlns:a16="http://schemas.microsoft.com/office/drawing/2014/main" id="{FA7D5806-F54B-0EDD-78CE-B73F89986EA6}"/>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0602"/>
    </mc:Choice>
    <mc:Fallback>
      <p:transition spd="slow" advTm="706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indent="-228600">
              <a:spcBef>
                <a:spcPts val="0"/>
              </a:spcBef>
              <a:buSzPts val="2200"/>
            </a:pPr>
            <a:r>
              <a:rPr lang="en-US"/>
              <a:t>Defense in Depth</a:t>
            </a:r>
          </a:p>
          <a:p>
            <a:pPr marL="228600" indent="-228600">
              <a:spcBef>
                <a:spcPts val="0"/>
              </a:spcBef>
              <a:buSzPts val="2200"/>
            </a:pPr>
            <a:r>
              <a:rPr lang="en-US"/>
              <a:t>Threat analysis</a:t>
            </a:r>
          </a:p>
          <a:p>
            <a:pPr marL="228600" indent="-228600">
              <a:spcBef>
                <a:spcPts val="0"/>
              </a:spcBef>
              <a:buSzPts val="2200"/>
            </a:pPr>
            <a:r>
              <a:rPr lang="en-US"/>
              <a:t>Security Principles</a:t>
            </a:r>
          </a:p>
          <a:p>
            <a:pPr marL="228600" indent="-228600">
              <a:spcBef>
                <a:spcPts val="0"/>
              </a:spcBef>
              <a:buSzPts val="2200"/>
            </a:pPr>
            <a:r>
              <a:rPr lang="en-US"/>
              <a:t>Coding Standards</a:t>
            </a:r>
          </a:p>
          <a:p>
            <a:pPr marL="228600" indent="-228600">
              <a:spcBef>
                <a:spcPts val="0"/>
              </a:spcBef>
              <a:buSzPts val="2200"/>
            </a:pPr>
            <a:r>
              <a:rPr lang="en-US"/>
              <a:t>Encryption Policies</a:t>
            </a:r>
          </a:p>
          <a:p>
            <a:pPr marL="228600" indent="-228600">
              <a:spcBef>
                <a:spcPts val="0"/>
              </a:spcBef>
              <a:buSzPts val="2200"/>
            </a:pPr>
            <a:r>
              <a:rPr lang="en-US"/>
              <a:t>Unit Testing</a:t>
            </a:r>
          </a:p>
          <a:p>
            <a:pPr marL="228600" indent="-228600">
              <a:spcBef>
                <a:spcPts val="0"/>
              </a:spcBef>
              <a:buSzPts val="2200"/>
            </a:pPr>
            <a:r>
              <a:rPr lang="en-US"/>
              <a:t>Automation</a:t>
            </a:r>
          </a:p>
          <a:p>
            <a:pPr marL="228600" indent="-228600">
              <a:spcBef>
                <a:spcPts val="0"/>
              </a:spcBef>
              <a:buSzPts val="2200"/>
            </a:pPr>
            <a:r>
              <a:rPr lang="en-US"/>
              <a:t>Tools</a:t>
            </a:r>
          </a:p>
          <a:p>
            <a:pPr marL="228600" indent="-228600">
              <a:spcBef>
                <a:spcPts val="0"/>
              </a:spcBef>
              <a:buSzPts val="2200"/>
            </a:pPr>
            <a:r>
              <a:rPr lang="en-US"/>
              <a:t>Risks and Benefits</a:t>
            </a:r>
          </a:p>
          <a:p>
            <a:pPr marL="228600" indent="-228600">
              <a:spcBef>
                <a:spcPts val="0"/>
              </a:spcBef>
              <a:buSzPts val="2200"/>
            </a:pPr>
            <a:r>
              <a:rPr lang="en-US"/>
              <a:t>Recommendations</a:t>
            </a:r>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extLst>
              <a:ext uri="{FF2B5EF4-FFF2-40B4-BE49-F238E27FC236}">
                <a16:creationId xmlns:a16="http://schemas.microsoft.com/office/drawing/2014/main" id="{EF8E19FF-3EAB-2968-79DA-7701AD32003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2794"/>
    </mc:Choice>
    <mc:Fallback>
      <p:transition spd="slow" advTm="227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indent="-228600">
              <a:spcBef>
                <a:spcPts val="0"/>
              </a:spcBef>
              <a:buSzPts val="2200"/>
            </a:pPr>
            <a:r>
              <a:rPr lang="en-US" sz="1600" err="1"/>
              <a:t>Akindehin</a:t>
            </a:r>
            <a:r>
              <a:rPr lang="en-US" sz="1600"/>
              <a:t>, I. (2023, November 5). Incident case study: Unauthorized access and data breach. Medium. https://medium.com/@ibitolabif/incident-case-study-unauthorized-access-and-data-breach-fe518a506951</a:t>
            </a:r>
          </a:p>
          <a:p>
            <a:pPr marL="228600" indent="-228600">
              <a:spcBef>
                <a:spcPts val="0"/>
              </a:spcBef>
              <a:buSzPts val="2200"/>
            </a:pPr>
            <a:r>
              <a:rPr lang="en-US" sz="1600"/>
              <a:t>National Institute of Standards and Technology. (2020). Security and privacy controls for information systems and organizations (NIST Special Publication 800‑53 Rev. 5). U.S. Department of Commerce. https://doi.org/10.6028/NIST.SP.800-53r5</a:t>
            </a:r>
          </a:p>
          <a:p>
            <a:pPr marL="228600" indent="-228600">
              <a:spcBef>
                <a:spcPts val="0"/>
              </a:spcBef>
              <a:buSzPts val="2200"/>
            </a:pPr>
            <a:r>
              <a:rPr lang="en-US" sz="1600"/>
              <a:t>SEI CERT. (n.d.). SEI CERT C++ Coding Standard. Retrieved August 15, 2025, from SEI CERT website: https://wiki.sei.cmu.edu/confluence/pages/viewpage.action?pageId=88046682 </a:t>
            </a:r>
          </a:p>
          <a:p>
            <a:pPr marL="228600" indent="-228600">
              <a:spcBef>
                <a:spcPts val="0"/>
              </a:spcBef>
              <a:buSzPts val="2200"/>
            </a:pPr>
            <a:r>
              <a:rPr lang="en-US" sz="1600" err="1"/>
              <a:t>Udinmwen</a:t>
            </a:r>
            <a:r>
              <a:rPr lang="en-US" sz="1600"/>
              <a:t>, E. (2025, August 9). Talk about an unexpected charge — criminals deploy Raspberry Pi with 4G modem in an attempt to hack ATMs. TechRadar Pro. https://www.techradar.com/pro/security/talk-about-an-unexpected-charge-criminals-deploy-raspberry-pi-with-4g-modem-in-an-attempt-to-hack-atms</a:t>
            </a:r>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extLst>
              <a:ext uri="{FF2B5EF4-FFF2-40B4-BE49-F238E27FC236}">
                <a16:creationId xmlns:a16="http://schemas.microsoft.com/office/drawing/2014/main" id="{4154FC78-CA49-0796-4431-0126D4D4F20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704"/>
    </mc:Choice>
    <mc:Fallback>
      <p:transition spd="slow" advTm="77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508348" y="1714396"/>
            <a:ext cx="10820400" cy="4024125"/>
          </a:xfrm>
          <a:prstGeom prst="rect">
            <a:avLst/>
          </a:prstGeom>
          <a:noFill/>
          <a:ln>
            <a:noFill/>
          </a:ln>
        </p:spPr>
        <p:txBody>
          <a:bodyPr spcFirstLastPara="1" wrap="square" lIns="91425" tIns="45700" rIns="91425" bIns="45700" anchor="t" anchorCtr="0">
            <a:normAutofit/>
          </a:bodyPr>
          <a:lstStyle/>
          <a:p>
            <a:pPr marL="685800" indent="0">
              <a:spcBef>
                <a:spcPts val="0"/>
              </a:spcBef>
              <a:buNone/>
            </a:pPr>
            <a:r>
              <a:rPr lang="en-US" sz="1800"/>
              <a:t>National Institute of Standards and Technology: "Failure protection strategies that employ replication of policy enforcement mechanisms, sometimes called defense in depth, can allow the system to continue in a secure state even when one mechanism has failed to protect the system."</a:t>
            </a:r>
          </a:p>
          <a:p>
            <a:pPr marL="0" lvl="0" indent="0" algn="l" rtl="0">
              <a:lnSpc>
                <a:spcPct val="90000"/>
              </a:lnSpc>
              <a:spcBef>
                <a:spcPts val="1000"/>
              </a:spcBef>
              <a:spcAft>
                <a:spcPts val="0"/>
              </a:spcAft>
              <a:buClr>
                <a:schemeClr val="lt1"/>
              </a:buClr>
              <a:buSzPts val="2200"/>
              <a:buNone/>
            </a:pPr>
            <a:endParaRPr lang="en-US" sz="180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3" name="Audio 12">
            <a:extLst>
              <a:ext uri="{FF2B5EF4-FFF2-40B4-BE49-F238E27FC236}">
                <a16:creationId xmlns:a16="http://schemas.microsoft.com/office/drawing/2014/main" id="{AD47DF14-122B-D364-0576-8C66A9DFB2A1}"/>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4315"/>
    </mc:Choice>
    <mc:Fallback>
      <p:transition spd="slow" advTm="743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a:bodyPr>
          <a:lstStyle/>
          <a:p>
            <a:pPr marL="228600" indent="0">
              <a:lnSpc>
                <a:spcPct val="107916"/>
              </a:lnSpc>
              <a:spcBef>
                <a:spcPts val="0"/>
              </a:spcBef>
              <a:buNone/>
            </a:pPr>
            <a:r>
              <a:rPr lang="en-US" sz="2000">
                <a:solidFill>
                  <a:srgbClr val="FFFFFF"/>
                </a:solidFill>
              </a:rPr>
              <a:t>Each coding standard is described by a threat rating dictated by this threat matrix.</a:t>
            </a:r>
            <a:endParaRPr lang="en-US" sz="2000"/>
          </a:p>
          <a:p>
            <a:pPr marL="228600" lvl="0" indent="-88900" algn="l" rtl="0">
              <a:lnSpc>
                <a:spcPct val="90000"/>
              </a:lnSpc>
              <a:spcBef>
                <a:spcPts val="1000"/>
              </a:spcBef>
              <a:spcAft>
                <a:spcPts val="0"/>
              </a:spcAft>
              <a:buClr>
                <a:schemeClr val="lt1"/>
              </a:buClr>
              <a:buSzPts val="2200"/>
              <a:buNone/>
            </a:pPr>
            <a:endParaRPr/>
          </a:p>
        </p:txBody>
      </p:sp>
      <p:graphicFrame>
        <p:nvGraphicFramePr>
          <p:cNvPr id="161" name="Google Shape;161;p4" descr="Alt text required"/>
          <p:cNvGraphicFramePr/>
          <p:nvPr>
            <p:extLst>
              <p:ext uri="{D42A27DB-BD31-4B8C-83A1-F6EECF244321}">
                <p14:modId xmlns:p14="http://schemas.microsoft.com/office/powerpoint/2010/main" val="2173534483"/>
              </p:ext>
            </p:extLst>
          </p:nvPr>
        </p:nvGraphicFramePr>
        <p:xfrm>
          <a:off x="3171900" y="2028694"/>
          <a:ext cx="7835225" cy="4146735"/>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a:solidFill>
                            <a:srgbClr val="FFD966"/>
                          </a:solidFill>
                        </a:rPr>
                        <a:t>Likely</a:t>
                      </a:r>
                      <a:endParaRPr lang="en-US" sz="1400" u="none" strike="noStrike" cap="none"/>
                    </a:p>
                    <a:p>
                      <a:pPr marL="0" marR="0" lvl="0" indent="0" algn="ctr" rtl="0">
                        <a:lnSpc>
                          <a:spcPct val="100000"/>
                        </a:lnSpc>
                        <a:spcBef>
                          <a:spcPts val="0"/>
                        </a:spcBef>
                        <a:spcAft>
                          <a:spcPts val="0"/>
                        </a:spcAft>
                        <a:buClr>
                          <a:srgbClr val="000000"/>
                        </a:buClr>
                        <a:buSzPts val="3600"/>
                        <a:buFont typeface="Arial"/>
                        <a:buNone/>
                      </a:pPr>
                      <a:r>
                        <a:rPr lang="en-US" sz="1800" u="none" strike="noStrike" cap="none">
                          <a:solidFill>
                            <a:srgbClr val="FFD966"/>
                          </a:solidFill>
                        </a:rPr>
                        <a:t>STD-002-CPP</a:t>
                      </a:r>
                    </a:p>
                    <a:p>
                      <a:pPr marL="0" marR="0" lvl="0" indent="0" algn="ctr">
                        <a:lnSpc>
                          <a:spcPct val="100000"/>
                        </a:lnSpc>
                        <a:spcBef>
                          <a:spcPts val="0"/>
                        </a:spcBef>
                        <a:spcAft>
                          <a:spcPts val="0"/>
                        </a:spcAft>
                        <a:buSzPts val="3600"/>
                        <a:buFont typeface="Arial"/>
                        <a:buNone/>
                      </a:pPr>
                      <a:r>
                        <a:rPr lang="en-US" sz="1800" u="none" strike="noStrike" cap="none">
                          <a:solidFill>
                            <a:srgbClr val="FFD966"/>
                          </a:solidFill>
                        </a:rPr>
                        <a:t>STD-003-CPP</a:t>
                      </a:r>
                    </a:p>
                    <a:p>
                      <a:pPr marL="0" marR="0" lvl="0" indent="0" algn="ctr">
                        <a:lnSpc>
                          <a:spcPct val="100000"/>
                        </a:lnSpc>
                        <a:spcBef>
                          <a:spcPts val="0"/>
                        </a:spcBef>
                        <a:spcAft>
                          <a:spcPts val="0"/>
                        </a:spcAft>
                        <a:buSzPts val="3600"/>
                        <a:buFont typeface="Arial"/>
                        <a:buNone/>
                      </a:pPr>
                      <a:r>
                        <a:rPr lang="en-US" sz="1800" u="none" strike="noStrike" cap="none">
                          <a:solidFill>
                            <a:srgbClr val="FFD966"/>
                          </a:solidFill>
                        </a:rPr>
                        <a:t>STD-005-CPP</a:t>
                      </a:r>
                    </a:p>
                    <a:p>
                      <a:pPr marL="0" marR="0" lvl="0" indent="0" algn="ctr">
                        <a:lnSpc>
                          <a:spcPct val="100000"/>
                        </a:lnSpc>
                        <a:spcBef>
                          <a:spcPts val="0"/>
                        </a:spcBef>
                        <a:spcAft>
                          <a:spcPts val="0"/>
                        </a:spcAft>
                        <a:buSzPts val="3600"/>
                        <a:buFont typeface="Arial"/>
                        <a:buNone/>
                      </a:pPr>
                      <a:r>
                        <a:rPr lang="en-US" sz="1800" u="none" strike="noStrike" cap="none">
                          <a:solidFill>
                            <a:srgbClr val="FFD966"/>
                          </a:solidFill>
                        </a:rPr>
                        <a:t>STD-006-CPP</a:t>
                      </a:r>
                    </a:p>
                    <a:p>
                      <a:pPr marL="0" marR="0" lvl="0" indent="0" algn="ctr">
                        <a:lnSpc>
                          <a:spcPct val="100000"/>
                        </a:lnSpc>
                        <a:spcBef>
                          <a:spcPts val="0"/>
                        </a:spcBef>
                        <a:spcAft>
                          <a:spcPts val="0"/>
                        </a:spcAft>
                        <a:buSzPts val="3600"/>
                        <a:buFont typeface="Arial"/>
                        <a:buNone/>
                      </a:pPr>
                      <a:r>
                        <a:rPr lang="en-US" sz="1800" u="none" strike="noStrike" cap="none">
                          <a:solidFill>
                            <a:srgbClr val="FFD966"/>
                          </a:solidFill>
                        </a:rPr>
                        <a:t>STD-008-CPP</a:t>
                      </a:r>
                    </a:p>
                    <a:p>
                      <a:pPr marL="0" marR="0" lvl="0" indent="0" algn="ctr">
                        <a:lnSpc>
                          <a:spcPct val="100000"/>
                        </a:lnSpc>
                        <a:spcBef>
                          <a:spcPts val="0"/>
                        </a:spcBef>
                        <a:spcAft>
                          <a:spcPts val="0"/>
                        </a:spcAft>
                        <a:buSzPts val="3600"/>
                        <a:buFont typeface="Arial"/>
                        <a:buNone/>
                      </a:pPr>
                      <a:r>
                        <a:rPr lang="en-US" sz="1800" u="none" strike="noStrike" cap="none">
                          <a:solidFill>
                            <a:srgbClr val="FFD966"/>
                          </a:solidFill>
                        </a:rPr>
                        <a:t>STD-009-CPP</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a:solidFill>
                            <a:srgbClr val="FFD966"/>
                          </a:solidFill>
                        </a:rPr>
                        <a:t>Priority</a:t>
                      </a:r>
                      <a:endParaRPr lang="en-US" sz="1400" u="none" strike="noStrike" cap="none"/>
                    </a:p>
                    <a:p>
                      <a:pPr marL="0" marR="0" lvl="0" indent="0" algn="ctr" rtl="0">
                        <a:lnSpc>
                          <a:spcPct val="100000"/>
                        </a:lnSpc>
                        <a:spcBef>
                          <a:spcPts val="0"/>
                        </a:spcBef>
                        <a:spcAft>
                          <a:spcPts val="0"/>
                        </a:spcAft>
                        <a:buClr>
                          <a:srgbClr val="000000"/>
                        </a:buClr>
                        <a:buSzPts val="3600"/>
                        <a:buFont typeface="Arial"/>
                        <a:buNone/>
                      </a:pPr>
                      <a:r>
                        <a:rPr lang="en-US" sz="1800" u="none" strike="noStrike" cap="none">
                          <a:solidFill>
                            <a:srgbClr val="FFD966"/>
                          </a:solidFill>
                        </a:rPr>
                        <a:t>STD-001-CPP</a:t>
                      </a:r>
                    </a:p>
                    <a:p>
                      <a:pPr marL="0" marR="0" lvl="0" indent="0" algn="ctr">
                        <a:lnSpc>
                          <a:spcPct val="100000"/>
                        </a:lnSpc>
                        <a:spcBef>
                          <a:spcPts val="0"/>
                        </a:spcBef>
                        <a:spcAft>
                          <a:spcPts val="0"/>
                        </a:spcAft>
                        <a:buSzPts val="3600"/>
                        <a:buFont typeface="Arial"/>
                        <a:buNone/>
                      </a:pPr>
                      <a:r>
                        <a:rPr lang="en-US" sz="1800" u="none" strike="noStrike" cap="none">
                          <a:solidFill>
                            <a:srgbClr val="FFD966"/>
                          </a:solidFill>
                        </a:rPr>
                        <a:t>STD-004-CPP</a:t>
                      </a:r>
                    </a:p>
                    <a:p>
                      <a:pPr marL="0" marR="0" lvl="0" indent="0" algn="ctr">
                        <a:lnSpc>
                          <a:spcPct val="100000"/>
                        </a:lnSpc>
                        <a:spcBef>
                          <a:spcPts val="0"/>
                        </a:spcBef>
                        <a:spcAft>
                          <a:spcPts val="0"/>
                        </a:spcAft>
                        <a:buSzPts val="3600"/>
                        <a:buFont typeface="Arial"/>
                        <a:buNone/>
                      </a:pPr>
                      <a:r>
                        <a:rPr lang="en-US" sz="1800" u="none" strike="noStrike" cap="none">
                          <a:solidFill>
                            <a:srgbClr val="FFD966"/>
                          </a:solidFill>
                        </a:rPr>
                        <a:t>STD-010-CPP</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a:solidFill>
                            <a:srgbClr val="FFD966"/>
                          </a:solidFill>
                        </a:rPr>
                        <a:t>Low priority</a:t>
                      </a:r>
                      <a:endParaRPr lang="en-US" sz="1400" u="none" strike="noStrike" cap="none"/>
                    </a:p>
                    <a:p>
                      <a:pPr marL="0" marR="0" lvl="0" indent="0" algn="ctr" rtl="0">
                        <a:lnSpc>
                          <a:spcPct val="100000"/>
                        </a:lnSpc>
                        <a:spcBef>
                          <a:spcPts val="0"/>
                        </a:spcBef>
                        <a:spcAft>
                          <a:spcPts val="0"/>
                        </a:spcAft>
                        <a:buClr>
                          <a:srgbClr val="000000"/>
                        </a:buClr>
                        <a:buSzPts val="3600"/>
                        <a:buFont typeface="Arial"/>
                        <a:buNone/>
                      </a:pPr>
                      <a:r>
                        <a:rPr lang="en-US" sz="1800" u="none" strike="noStrike" cap="none">
                          <a:solidFill>
                            <a:srgbClr val="FFD966"/>
                          </a:solidFill>
                        </a:rPr>
                        <a:t>STD-006-CPP</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a:solidFill>
                            <a:srgbClr val="FFD966"/>
                          </a:solidFill>
                        </a:rPr>
                        <a:t>Unlikely</a:t>
                      </a:r>
                      <a:endParaRPr lang="en-US" sz="1400" u="none" strike="noStrike" cap="none"/>
                    </a:p>
                    <a:p>
                      <a:pPr marL="0" marR="0" lvl="0" indent="0" algn="ctr" rtl="0">
                        <a:lnSpc>
                          <a:spcPct val="100000"/>
                        </a:lnSpc>
                        <a:spcBef>
                          <a:spcPts val="0"/>
                        </a:spcBef>
                        <a:spcAft>
                          <a:spcPts val="0"/>
                        </a:spcAft>
                        <a:buClr>
                          <a:srgbClr val="000000"/>
                        </a:buClr>
                        <a:buSzPts val="3600"/>
                        <a:buFont typeface="Arial"/>
                        <a:buNone/>
                      </a:pPr>
                      <a:endParaRPr lang="en-US" sz="1800" u="none" strike="noStrike" cap="none">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extLst>
              <a:ext uri="{FF2B5EF4-FFF2-40B4-BE49-F238E27FC236}">
                <a16:creationId xmlns:a16="http://schemas.microsoft.com/office/drawing/2014/main" id="{4D1A168C-BFC4-551F-5DFF-8BB7325B671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5050"/>
    </mc:Choice>
    <mc:Fallback>
      <p:transition spd="slow" advTm="550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indent="-457200">
              <a:spcBef>
                <a:spcPts val="0"/>
              </a:spcBef>
              <a:buSzPts val="2200"/>
              <a:buAutoNum type="arabicPeriod"/>
            </a:pPr>
            <a:r>
              <a:rPr lang="en-US"/>
              <a:t>Validate Input Data – </a:t>
            </a:r>
            <a:r>
              <a:rPr lang="en-US">
                <a:solidFill>
                  <a:srgbClr val="FFFFFF"/>
                </a:solidFill>
                <a:ea typeface="Calibri"/>
                <a:cs typeface="Calibri"/>
              </a:rPr>
              <a:t>STD-001-CPP</a:t>
            </a:r>
            <a:r>
              <a:rPr lang="en-US"/>
              <a:t>, STD-002-CPP, STD-004-CPP, STD-006-CPP, STD-007-CPP</a:t>
            </a:r>
          </a:p>
          <a:p>
            <a:pPr indent="-457200">
              <a:spcBef>
                <a:spcPts val="0"/>
              </a:spcBef>
              <a:buSzPts val="2200"/>
              <a:buAutoNum type="arabicPeriod"/>
            </a:pPr>
            <a:r>
              <a:rPr lang="en-US"/>
              <a:t>Heed Compiler Warnings - STD-009-CPP</a:t>
            </a:r>
          </a:p>
          <a:p>
            <a:pPr indent="-457200">
              <a:spcBef>
                <a:spcPts val="0"/>
              </a:spcBef>
              <a:buSzPts val="2200"/>
              <a:buAutoNum type="arabicPeriod"/>
            </a:pPr>
            <a:r>
              <a:rPr lang="en-US"/>
              <a:t>Architect and Design for Security Policies - STD-004-CPP, STD-007-CPP</a:t>
            </a:r>
          </a:p>
          <a:p>
            <a:pPr indent="-457200">
              <a:spcBef>
                <a:spcPts val="0"/>
              </a:spcBef>
              <a:buSzPts val="2200"/>
              <a:buAutoNum type="arabicPeriod"/>
            </a:pPr>
            <a:r>
              <a:rPr lang="en-US"/>
              <a:t>Keep It Simple - STD-003-CPP, STD-005-CPP</a:t>
            </a:r>
          </a:p>
          <a:p>
            <a:pPr indent="-457200">
              <a:spcBef>
                <a:spcPts val="0"/>
              </a:spcBef>
              <a:buSzPts val="2200"/>
              <a:buAutoNum type="arabicPeriod"/>
            </a:pPr>
            <a:r>
              <a:rPr lang="en-US"/>
              <a:t>Default Deny - STD-004-CPP</a:t>
            </a:r>
          </a:p>
          <a:p>
            <a:pPr indent="-457200">
              <a:spcBef>
                <a:spcPts val="0"/>
              </a:spcBef>
              <a:buSzPts val="2200"/>
              <a:buAutoNum type="arabicPeriod"/>
            </a:pPr>
            <a:r>
              <a:rPr lang="en-US"/>
              <a:t>Adhere to the Principle of Least Privilege - STD-004-CPP</a:t>
            </a:r>
          </a:p>
          <a:p>
            <a:pPr indent="-457200">
              <a:spcBef>
                <a:spcPts val="0"/>
              </a:spcBef>
              <a:buSzPts val="2200"/>
              <a:buAutoNum type="arabicPeriod"/>
            </a:pPr>
            <a:r>
              <a:rPr lang="en-US"/>
              <a:t>Sanitize Data Sent to Other Systems</a:t>
            </a:r>
          </a:p>
          <a:p>
            <a:pPr indent="-457200">
              <a:spcBef>
                <a:spcPts val="0"/>
              </a:spcBef>
              <a:buSzPts val="2200"/>
              <a:buAutoNum type="arabicPeriod"/>
            </a:pPr>
            <a:r>
              <a:rPr lang="en-US"/>
              <a:t>Practice Defense in Depth - STD-006-CPP</a:t>
            </a:r>
          </a:p>
          <a:p>
            <a:pPr indent="-457200">
              <a:spcBef>
                <a:spcPts val="0"/>
              </a:spcBef>
              <a:buSzPts val="2200"/>
              <a:buAutoNum type="arabicPeriod"/>
            </a:pPr>
            <a:r>
              <a:rPr lang="en-US"/>
              <a:t>Use Effective Quality Assurance Techniques – STD-001-CPP, STD-002-CPP, STD-003-CPP, STD-005-CPP, STD-006-CPP, STD-008-CPP</a:t>
            </a:r>
            <a:endParaRPr lang="en-US">
              <a:solidFill>
                <a:srgbClr val="FFFFFF"/>
              </a:solidFill>
              <a:ea typeface="Calibri"/>
              <a:cs typeface="Calibri"/>
            </a:endParaRPr>
          </a:p>
          <a:p>
            <a:pPr indent="-457200">
              <a:spcBef>
                <a:spcPts val="0"/>
              </a:spcBef>
              <a:buSzPts val="2200"/>
              <a:buAutoNum type="arabicPeriod"/>
            </a:pPr>
            <a:r>
              <a:rPr lang="en-US"/>
              <a:t>Adopt a Secure Coding Standard – STD-001-CPP, STD-002-CPP, STD-003-CPP, STD-005-CPP, STD-008-CPP, STD-010-CPP</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extLst>
              <a:ext uri="{FF2B5EF4-FFF2-40B4-BE49-F238E27FC236}">
                <a16:creationId xmlns:a16="http://schemas.microsoft.com/office/drawing/2014/main" id="{E6387A38-13BE-1214-95E5-3CFDD5C38A3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7466"/>
    </mc:Choice>
    <mc:Fallback>
      <p:transition spd="slow" advTm="1274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indent="-228600">
              <a:spcBef>
                <a:spcPts val="0"/>
              </a:spcBef>
              <a:buSzPts val="2000"/>
            </a:pPr>
            <a:r>
              <a:rPr lang="en-US" sz="2000"/>
              <a:t>STD-001-CPP: Choose Appropriate Data Types</a:t>
            </a:r>
          </a:p>
          <a:p>
            <a:pPr marL="228600" indent="-228600">
              <a:spcBef>
                <a:spcPts val="0"/>
              </a:spcBef>
              <a:buSzPts val="2000"/>
            </a:pPr>
            <a:r>
              <a:rPr lang="en-US" sz="2000"/>
              <a:t>STD-004-CPP: Use Prepared Statements When Querying</a:t>
            </a:r>
          </a:p>
          <a:p>
            <a:pPr marL="228600" indent="-228600">
              <a:spcBef>
                <a:spcPts val="0"/>
              </a:spcBef>
              <a:buSzPts val="2000"/>
            </a:pPr>
            <a:r>
              <a:rPr lang="en-US" sz="2000"/>
              <a:t>STD-010-CPP: Avoid Using Input With Format Strings</a:t>
            </a:r>
          </a:p>
          <a:p>
            <a:pPr marL="228600" indent="-228600">
              <a:spcBef>
                <a:spcPts val="0"/>
              </a:spcBef>
              <a:buSzPts val="2000"/>
            </a:pPr>
            <a:r>
              <a:rPr lang="en-US" sz="2000"/>
              <a:t>STD-002-CPP: Avoid Calculations that Result in Overflows</a:t>
            </a:r>
          </a:p>
          <a:p>
            <a:pPr marL="228600" indent="-228600">
              <a:spcBef>
                <a:spcPts val="0"/>
              </a:spcBef>
              <a:buSzPts val="2000"/>
            </a:pPr>
            <a:r>
              <a:rPr lang="en-US" sz="2000"/>
              <a:t>STD-005-CPP: Only Access Properly Allocated Memory</a:t>
            </a:r>
          </a:p>
          <a:p>
            <a:pPr marL="228600" indent="-228600">
              <a:spcBef>
                <a:spcPts val="0"/>
              </a:spcBef>
              <a:buSzPts val="2000"/>
            </a:pPr>
            <a:r>
              <a:rPr lang="en-US" sz="2000"/>
              <a:t>STD-003-CPP: Avoid String Overflow and Truncation</a:t>
            </a:r>
          </a:p>
          <a:p>
            <a:pPr marL="228600" indent="-228600">
              <a:spcBef>
                <a:spcPts val="0"/>
              </a:spcBef>
              <a:buSzPts val="2000"/>
            </a:pPr>
            <a:r>
              <a:rPr lang="en-US" sz="2000"/>
              <a:t>STD-007-CPP: Respect Function's Possible Exceptions</a:t>
            </a:r>
          </a:p>
          <a:p>
            <a:pPr marL="228600" indent="-228600">
              <a:spcBef>
                <a:spcPts val="0"/>
              </a:spcBef>
              <a:buSzPts val="2000"/>
            </a:pPr>
            <a:r>
              <a:rPr lang="en-US" sz="2000"/>
              <a:t>STD-008- CPP: Handle Memory to Prevent Leaks</a:t>
            </a:r>
          </a:p>
          <a:p>
            <a:pPr marL="228600" indent="-228600">
              <a:spcBef>
                <a:spcPts val="0"/>
              </a:spcBef>
              <a:buSzPts val="2000"/>
            </a:pPr>
            <a:r>
              <a:rPr lang="en-US" sz="2000"/>
              <a:t>STD-009-CPP: Do Not Modify String Literals</a:t>
            </a:r>
          </a:p>
          <a:p>
            <a:pPr marL="228600" indent="-228600">
              <a:spcBef>
                <a:spcPts val="0"/>
              </a:spcBef>
              <a:buSzPts val="2000"/>
            </a:pPr>
            <a:r>
              <a:rPr lang="en-US" sz="2000"/>
              <a:t>STD-006-CPP: Use Assertions to Guarantee Expected Program State</a:t>
            </a:r>
          </a:p>
          <a:p>
            <a:pPr marL="228600" indent="-228600">
              <a:spcBef>
                <a:spcPts val="0"/>
              </a:spcBef>
              <a:buSzPts val="2000"/>
            </a:pPr>
            <a:endParaRPr lang="en-US" sz="200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extLst>
              <a:ext uri="{FF2B5EF4-FFF2-40B4-BE49-F238E27FC236}">
                <a16:creationId xmlns:a16="http://schemas.microsoft.com/office/drawing/2014/main" id="{8E4653CB-2FFD-E2FE-B6EB-1B59F34F89B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64481"/>
    </mc:Choice>
    <mc:Fallback>
      <p:transition spd="slow" advTm="2644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indent="-228600">
              <a:spcBef>
                <a:spcPts val="0"/>
              </a:spcBef>
              <a:buSzPts val="2000"/>
            </a:pPr>
            <a:r>
              <a:rPr lang="en-US" sz="2000"/>
              <a:t>Encryption at Rest: Stored data policies</a:t>
            </a:r>
            <a:endParaRPr lang="en-US" sz="1600"/>
          </a:p>
          <a:p>
            <a:pPr marL="685800" lvl="1">
              <a:spcBef>
                <a:spcPts val="0"/>
              </a:spcBef>
              <a:buSzPts val="2000"/>
              <a:buFont typeface="Courier New"/>
              <a:buChar char="o"/>
            </a:pPr>
            <a:r>
              <a:rPr lang="en-US" sz="1800"/>
              <a:t>Will be encrypted as necessary using the AES-256 encryption algorithm</a:t>
            </a:r>
          </a:p>
          <a:p>
            <a:pPr marL="228600" indent="-228600">
              <a:spcBef>
                <a:spcPts val="0"/>
              </a:spcBef>
              <a:buSzPts val="2000"/>
            </a:pPr>
            <a:r>
              <a:rPr lang="en-US" sz="2000"/>
              <a:t>Encryption in flight: Data communication</a:t>
            </a:r>
          </a:p>
          <a:p>
            <a:pPr marL="685800" lvl="1">
              <a:spcBef>
                <a:spcPts val="0"/>
              </a:spcBef>
              <a:buSzPts val="2000"/>
              <a:buFont typeface="Courier New"/>
              <a:buChar char="o"/>
            </a:pPr>
            <a:r>
              <a:rPr lang="en-US" sz="1800"/>
              <a:t>Data will only be sent via HTTPS communication. Unsecure HTTP connections will not be used to send data over the network.</a:t>
            </a:r>
          </a:p>
          <a:p>
            <a:pPr marL="228600" indent="-228600">
              <a:spcBef>
                <a:spcPts val="0"/>
              </a:spcBef>
              <a:buSzPts val="2000"/>
            </a:pPr>
            <a:r>
              <a:rPr lang="en-US" sz="2000"/>
              <a:t>Encryption in use: Data in active memory</a:t>
            </a:r>
          </a:p>
          <a:p>
            <a:pPr marL="685800" lvl="1">
              <a:spcBef>
                <a:spcPts val="0"/>
              </a:spcBef>
              <a:buSzPts val="2000"/>
              <a:buFont typeface="Courier New"/>
              <a:buChar char="o"/>
            </a:pPr>
            <a:r>
              <a:rPr lang="en-US" sz="1800"/>
              <a:t>Homomorphic encryption will be used to process data without decryption when possible. Sensitive data will not be held in active memory once it is no longer needed. Sensitive data will be overwritten, not just freed.</a:t>
            </a:r>
          </a:p>
          <a:p>
            <a:pPr marL="0" indent="0">
              <a:buSzPts val="1600"/>
              <a:buNone/>
            </a:pPr>
            <a:endParaRPr lang="en-US" sz="1600"/>
          </a:p>
          <a:p>
            <a:pPr marL="228600" indent="-88900">
              <a:buSzPts val="2200"/>
              <a:buNone/>
            </a:pPr>
            <a:endParaRPr lang="en-US"/>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8" name="Audio 7">
            <a:extLst>
              <a:ext uri="{FF2B5EF4-FFF2-40B4-BE49-F238E27FC236}">
                <a16:creationId xmlns:a16="http://schemas.microsoft.com/office/drawing/2014/main" id="{15201168-F089-2F98-31DC-79E673B1367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1658"/>
    </mc:Choice>
    <mc:Fallback>
      <p:transition spd="slow" advTm="1516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indent="-228600">
              <a:spcBef>
                <a:spcPts val="0"/>
              </a:spcBef>
              <a:buSzPts val="2400"/>
            </a:pPr>
            <a:r>
              <a:rPr lang="en-US" sz="2400"/>
              <a:t>Authentication – Prior to accessing system resources industry standard authentication methods will be used to confirm the user's identify.</a:t>
            </a:r>
            <a:endParaRPr lang="en-US"/>
          </a:p>
          <a:p>
            <a:pPr marL="228600" indent="-228600">
              <a:spcBef>
                <a:spcPts val="0"/>
              </a:spcBef>
              <a:buSzPts val="2400"/>
            </a:pPr>
            <a:endParaRPr lang="en-US" sz="2400"/>
          </a:p>
          <a:p>
            <a:pPr marL="228600" indent="-228600">
              <a:spcBef>
                <a:spcPts val="0"/>
              </a:spcBef>
              <a:buSzPts val="2400"/>
            </a:pPr>
            <a:r>
              <a:rPr lang="en-US" sz="2400"/>
              <a:t>Authorization – Permission profiles will be developed for each user role in the system. The Principle of Least Privilege will be applied for all user accounts. Administrative accounts will only be used when necessary.</a:t>
            </a:r>
          </a:p>
          <a:p>
            <a:pPr marL="228600" indent="-228600">
              <a:spcBef>
                <a:spcPts val="0"/>
              </a:spcBef>
              <a:buSzPts val="2400"/>
            </a:pPr>
            <a:endParaRPr lang="en-US" sz="2400"/>
          </a:p>
          <a:p>
            <a:pPr marL="228600" indent="-228600">
              <a:spcBef>
                <a:spcPts val="0"/>
              </a:spcBef>
              <a:buSzPts val="2400"/>
            </a:pPr>
            <a:r>
              <a:rPr lang="en-US" sz="2400"/>
              <a:t>Accounting – All user activity will be logged. The user, resource accessed, time of access, and activity performed will be logged.</a:t>
            </a: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extLst>
              <a:ext uri="{FF2B5EF4-FFF2-40B4-BE49-F238E27FC236}">
                <a16:creationId xmlns:a16="http://schemas.microsoft.com/office/drawing/2014/main" id="{EF2B51EE-2092-C3C8-E932-82F8EC281DB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73487"/>
    </mc:Choice>
    <mc:Fallback>
      <p:transition spd="slow" advTm="173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r>
              <a:rPr lang="en-US"/>
              <a:t>Unit Testing – Data Types</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Picture 1" descr="A screen shot of a computer program&#10;&#10;AI-generated content may be incorrect.">
            <a:extLst>
              <a:ext uri="{FF2B5EF4-FFF2-40B4-BE49-F238E27FC236}">
                <a16:creationId xmlns:a16="http://schemas.microsoft.com/office/drawing/2014/main" id="{E437B16F-66D0-DD98-B50E-4EA2ABA25DBB}"/>
              </a:ext>
            </a:extLst>
          </p:cNvPr>
          <p:cNvPicPr>
            <a:picLocks noChangeAspect="1"/>
          </p:cNvPicPr>
          <p:nvPr/>
        </p:nvPicPr>
        <p:blipFill>
          <a:blip r:embed="rId7"/>
          <a:stretch>
            <a:fillRect/>
          </a:stretch>
        </p:blipFill>
        <p:spPr>
          <a:xfrm>
            <a:off x="849603" y="2455103"/>
            <a:ext cx="3752850" cy="3514725"/>
          </a:xfrm>
          <a:prstGeom prst="rect">
            <a:avLst/>
          </a:prstGeom>
        </p:spPr>
      </p:pic>
      <p:sp>
        <p:nvSpPr>
          <p:cNvPr id="4" name="Text Placeholder 3">
            <a:extLst>
              <a:ext uri="{FF2B5EF4-FFF2-40B4-BE49-F238E27FC236}">
                <a16:creationId xmlns:a16="http://schemas.microsoft.com/office/drawing/2014/main" id="{F34EBC98-AB37-2CF8-AC65-B43D1DD972A7}"/>
              </a:ext>
            </a:extLst>
          </p:cNvPr>
          <p:cNvSpPr>
            <a:spLocks noGrp="1"/>
          </p:cNvSpPr>
          <p:nvPr>
            <p:ph type="body" idx="1"/>
          </p:nvPr>
        </p:nvSpPr>
        <p:spPr/>
        <p:txBody>
          <a:bodyPr/>
          <a:lstStyle/>
          <a:p>
            <a:endParaRPr lang="en-US"/>
          </a:p>
        </p:txBody>
      </p:sp>
      <p:pic>
        <p:nvPicPr>
          <p:cNvPr id="5" name="Picture 4" descr="A screenshot of a computer program&#10;&#10;AI-generated content may be incorrect.">
            <a:extLst>
              <a:ext uri="{FF2B5EF4-FFF2-40B4-BE49-F238E27FC236}">
                <a16:creationId xmlns:a16="http://schemas.microsoft.com/office/drawing/2014/main" id="{83939C0B-E33E-1978-C4C3-1A7B9A0ED32E}"/>
              </a:ext>
            </a:extLst>
          </p:cNvPr>
          <p:cNvPicPr>
            <a:picLocks noChangeAspect="1"/>
          </p:cNvPicPr>
          <p:nvPr/>
        </p:nvPicPr>
        <p:blipFill>
          <a:blip r:embed="rId8"/>
          <a:stretch>
            <a:fillRect/>
          </a:stretch>
        </p:blipFill>
        <p:spPr>
          <a:xfrm>
            <a:off x="4689587" y="2997290"/>
            <a:ext cx="6837475" cy="2408886"/>
          </a:xfrm>
          <a:prstGeom prst="rect">
            <a:avLst/>
          </a:prstGeom>
        </p:spPr>
      </p:pic>
      <p:pic>
        <p:nvPicPr>
          <p:cNvPr id="7" name="Audio 6">
            <a:extLst>
              <a:ext uri="{FF2B5EF4-FFF2-40B4-BE49-F238E27FC236}">
                <a16:creationId xmlns:a16="http://schemas.microsoft.com/office/drawing/2014/main" id="{E0ED2CA4-8059-E46D-75A3-B314FA91D267}"/>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2581"/>
    </mc:Choice>
    <mc:Fallback>
      <p:transition spd="slow" advTm="425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74415-C091-BC58-DAA2-2E18B8E66601}"/>
              </a:ext>
            </a:extLst>
          </p:cNvPr>
          <p:cNvSpPr>
            <a:spLocks noGrp="1"/>
          </p:cNvSpPr>
          <p:nvPr>
            <p:ph type="title"/>
          </p:nvPr>
        </p:nvSpPr>
        <p:spPr/>
        <p:txBody>
          <a:bodyPr/>
          <a:lstStyle/>
          <a:p>
            <a:r>
              <a:rPr lang="en-US"/>
              <a:t>Unit Testing – Data Types</a:t>
            </a:r>
          </a:p>
        </p:txBody>
      </p:sp>
      <p:sp>
        <p:nvSpPr>
          <p:cNvPr id="3" name="Text Placeholder 2">
            <a:extLst>
              <a:ext uri="{FF2B5EF4-FFF2-40B4-BE49-F238E27FC236}">
                <a16:creationId xmlns:a16="http://schemas.microsoft.com/office/drawing/2014/main" id="{DB7C7DA6-7D7B-F8F6-8B2F-C5F6D8693D1F}"/>
              </a:ext>
            </a:extLst>
          </p:cNvPr>
          <p:cNvSpPr>
            <a:spLocks noGrp="1"/>
          </p:cNvSpPr>
          <p:nvPr>
            <p:ph type="body" idx="1"/>
          </p:nvPr>
        </p:nvSpPr>
        <p:spPr/>
        <p:txBody>
          <a:bodyPr/>
          <a:lstStyle/>
          <a:p>
            <a:endParaRPr lang="en-US"/>
          </a:p>
        </p:txBody>
      </p:sp>
      <p:pic>
        <p:nvPicPr>
          <p:cNvPr id="4" name="Picture 3" descr="A screen shot of a computer program&#10;&#10;AI-generated content may be incorrect.">
            <a:extLst>
              <a:ext uri="{FF2B5EF4-FFF2-40B4-BE49-F238E27FC236}">
                <a16:creationId xmlns:a16="http://schemas.microsoft.com/office/drawing/2014/main" id="{A33124D5-B975-51CE-B296-84185B08F737}"/>
              </a:ext>
            </a:extLst>
          </p:cNvPr>
          <p:cNvPicPr>
            <a:picLocks noChangeAspect="1"/>
          </p:cNvPicPr>
          <p:nvPr/>
        </p:nvPicPr>
        <p:blipFill>
          <a:blip r:embed="rId4"/>
          <a:stretch>
            <a:fillRect/>
          </a:stretch>
        </p:blipFill>
        <p:spPr>
          <a:xfrm>
            <a:off x="391634" y="2399583"/>
            <a:ext cx="3705225" cy="3457575"/>
          </a:xfrm>
          <a:prstGeom prst="rect">
            <a:avLst/>
          </a:prstGeom>
        </p:spPr>
      </p:pic>
      <p:pic>
        <p:nvPicPr>
          <p:cNvPr id="5" name="Picture 4" descr="A screen shot of a computer&#10;&#10;AI-generated content may be incorrect.">
            <a:extLst>
              <a:ext uri="{FF2B5EF4-FFF2-40B4-BE49-F238E27FC236}">
                <a16:creationId xmlns:a16="http://schemas.microsoft.com/office/drawing/2014/main" id="{7FACEC5B-836D-4C1A-3FD8-F285A415800D}"/>
              </a:ext>
            </a:extLst>
          </p:cNvPr>
          <p:cNvPicPr>
            <a:picLocks noChangeAspect="1"/>
          </p:cNvPicPr>
          <p:nvPr/>
        </p:nvPicPr>
        <p:blipFill>
          <a:blip r:embed="rId5"/>
          <a:stretch>
            <a:fillRect/>
          </a:stretch>
        </p:blipFill>
        <p:spPr>
          <a:xfrm>
            <a:off x="4810974" y="3291801"/>
            <a:ext cx="6181725" cy="1819275"/>
          </a:xfrm>
          <a:prstGeom prst="rect">
            <a:avLst/>
          </a:prstGeom>
        </p:spPr>
      </p:pic>
      <p:pic>
        <p:nvPicPr>
          <p:cNvPr id="12" name="Audio 11">
            <a:extLst>
              <a:ext uri="{FF2B5EF4-FFF2-40B4-BE49-F238E27FC236}">
                <a16:creationId xmlns:a16="http://schemas.microsoft.com/office/drawing/2014/main" id="{E41BB8B2-0E72-494B-09F8-01287B0D0D8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618107036"/>
      </p:ext>
    </p:extLst>
  </p:cSld>
  <p:clrMapOvr>
    <a:masterClrMapping/>
  </p:clrMapOvr>
  <mc:AlternateContent xmlns:mc="http://schemas.openxmlformats.org/markup-compatibility/2006">
    <mc:Choice xmlns:p14="http://schemas.microsoft.com/office/powerpoint/2010/main" Requires="p14">
      <p:transition spd="slow" p14:dur="2000" advTm="16746"/>
    </mc:Choice>
    <mc:Fallback>
      <p:transition spd="slow" advTm="167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E9B35DD-16B6-4415-A905-CDACA4FC6DBE}">
  <ds:schemaRefs>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DB4D054-FC38-43E0-B24C-8E3420B75B81}">
  <ds:schemaRefs>
    <ds:schemaRef ds:uri="http://purl.org/dc/elements/1.1/"/>
    <ds:schemaRef ds:uri="http://purl.org/dc/terms/"/>
    <ds:schemaRef ds:uri="http://schemas.microsoft.com/internal/obd"/>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17</Slides>
  <Notes>14</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Vapor Trail</vt:lpstr>
      <vt:lpstr>Green Pace</vt:lpstr>
      <vt:lpstr>OVERVIEW: DEFENSE IN DEPTH</vt:lpstr>
      <vt:lpstr>THREATS MATRIX</vt:lpstr>
      <vt:lpstr>10 PRINCIPLES</vt:lpstr>
      <vt:lpstr>CODING STANDARDS</vt:lpstr>
      <vt:lpstr>ENCRYPTION POLICIES</vt:lpstr>
      <vt:lpstr>TRIPLE-A POLICIES</vt:lpstr>
      <vt:lpstr>Unit Testing – Data Types</vt:lpstr>
      <vt:lpstr>Unit Testing – Data Types</vt:lpstr>
      <vt:lpstr>Unit Testing – Data Types</vt:lpstr>
      <vt:lpstr>Unit Testing – Data Types</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revision>1</cp:revision>
  <dcterms:created xsi:type="dcterms:W3CDTF">2020-08-19T17:59:24Z</dcterms:created>
  <dcterms:modified xsi:type="dcterms:W3CDTF">2025-08-15T21:34:37Z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